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0" r:id="rId2"/>
    <p:sldId id="262" r:id="rId3"/>
    <p:sldId id="285" r:id="rId4"/>
    <p:sldId id="286" r:id="rId5"/>
    <p:sldId id="287" r:id="rId6"/>
    <p:sldId id="288" r:id="rId7"/>
    <p:sldId id="289" r:id="rId8"/>
    <p:sldId id="290" r:id="rId9"/>
    <p:sldId id="291" r:id="rId10"/>
    <p:sldId id="292" r:id="rId11"/>
    <p:sldId id="293" r:id="rId12"/>
    <p:sldId id="296" r:id="rId13"/>
    <p:sldId id="295" r:id="rId14"/>
    <p:sldId id="300" r:id="rId15"/>
    <p:sldId id="298" r:id="rId16"/>
    <p:sldId id="299" r:id="rId17"/>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סגנון בהיר 2 - הדגשה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100" d="100"/>
          <a:sy n="100" d="100"/>
        </p:scale>
        <p:origin x="-1944" y="-3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0.xml.rels><?xml version="1.0" encoding="UTF-8" standalone="yes"?>
<Relationships xmlns="http://schemas.openxmlformats.org/package/2006/relationships"><Relationship Id="rId8" Type="http://schemas.openxmlformats.org/officeDocument/2006/relationships/slide" Target="../slides/slide13.xml"/><Relationship Id="rId3" Type="http://schemas.openxmlformats.org/officeDocument/2006/relationships/slide" Target="../slides/slide10.xml"/><Relationship Id="rId7" Type="http://schemas.openxmlformats.org/officeDocument/2006/relationships/slide" Target="../slides/slide12.xml"/><Relationship Id="rId2" Type="http://schemas.openxmlformats.org/officeDocument/2006/relationships/slide" Target="../slides/slide4.xml"/><Relationship Id="rId1" Type="http://schemas.openxmlformats.org/officeDocument/2006/relationships/slide" Target="../slides/slide2.xml"/><Relationship Id="rId6" Type="http://schemas.openxmlformats.org/officeDocument/2006/relationships/slide" Target="../slides/slide9.xml"/><Relationship Id="rId11" Type="http://schemas.openxmlformats.org/officeDocument/2006/relationships/slide" Target="../slides/slide3.xml"/><Relationship Id="rId5" Type="http://schemas.openxmlformats.org/officeDocument/2006/relationships/slide" Target="../slides/slide8.xml"/><Relationship Id="rId10" Type="http://schemas.openxmlformats.org/officeDocument/2006/relationships/slide" Target="../slides/slide15.xml"/><Relationship Id="rId4" Type="http://schemas.openxmlformats.org/officeDocument/2006/relationships/slide" Target="../slides/slide6.xml"/><Relationship Id="rId9" Type="http://schemas.openxmlformats.org/officeDocument/2006/relationships/slide" Target="../slides/slide14.xml"/></Relationships>
</file>

<file path=ppt/diagrams/_rels/data11.xml.rels><?xml version="1.0" encoding="UTF-8" standalone="yes"?>
<Relationships xmlns="http://schemas.openxmlformats.org/package/2006/relationships"><Relationship Id="rId8" Type="http://schemas.openxmlformats.org/officeDocument/2006/relationships/slide" Target="../slides/slide13.xml"/><Relationship Id="rId3" Type="http://schemas.openxmlformats.org/officeDocument/2006/relationships/slide" Target="../slides/slide10.xml"/><Relationship Id="rId7" Type="http://schemas.openxmlformats.org/officeDocument/2006/relationships/slide" Target="../slides/slide12.xml"/><Relationship Id="rId2" Type="http://schemas.openxmlformats.org/officeDocument/2006/relationships/slide" Target="../slides/slide4.xml"/><Relationship Id="rId1" Type="http://schemas.openxmlformats.org/officeDocument/2006/relationships/slide" Target="../slides/slide2.xml"/><Relationship Id="rId6" Type="http://schemas.openxmlformats.org/officeDocument/2006/relationships/slide" Target="../slides/slide9.xml"/><Relationship Id="rId11" Type="http://schemas.openxmlformats.org/officeDocument/2006/relationships/slide" Target="../slides/slide3.xml"/><Relationship Id="rId5" Type="http://schemas.openxmlformats.org/officeDocument/2006/relationships/slide" Target="../slides/slide8.xml"/><Relationship Id="rId10" Type="http://schemas.openxmlformats.org/officeDocument/2006/relationships/slide" Target="../slides/slide15.xml"/><Relationship Id="rId4" Type="http://schemas.openxmlformats.org/officeDocument/2006/relationships/slide" Target="../slides/slide6.xml"/><Relationship Id="rId9" Type="http://schemas.openxmlformats.org/officeDocument/2006/relationships/slide" Target="../slides/slide14.xml"/></Relationships>
</file>

<file path=ppt/diagrams/_rels/data12.xml.rels><?xml version="1.0" encoding="UTF-8" standalone="yes"?>
<Relationships xmlns="http://schemas.openxmlformats.org/package/2006/relationships"><Relationship Id="rId8" Type="http://schemas.openxmlformats.org/officeDocument/2006/relationships/slide" Target="../slides/slide13.xml"/><Relationship Id="rId3" Type="http://schemas.openxmlformats.org/officeDocument/2006/relationships/slide" Target="../slides/slide10.xml"/><Relationship Id="rId7" Type="http://schemas.openxmlformats.org/officeDocument/2006/relationships/slide" Target="../slides/slide12.xml"/><Relationship Id="rId2" Type="http://schemas.openxmlformats.org/officeDocument/2006/relationships/slide" Target="../slides/slide4.xml"/><Relationship Id="rId1" Type="http://schemas.openxmlformats.org/officeDocument/2006/relationships/slide" Target="../slides/slide2.xml"/><Relationship Id="rId6" Type="http://schemas.openxmlformats.org/officeDocument/2006/relationships/slide" Target="../slides/slide9.xml"/><Relationship Id="rId11" Type="http://schemas.openxmlformats.org/officeDocument/2006/relationships/slide" Target="../slides/slide3.xml"/><Relationship Id="rId5" Type="http://schemas.openxmlformats.org/officeDocument/2006/relationships/slide" Target="../slides/slide8.xml"/><Relationship Id="rId10" Type="http://schemas.openxmlformats.org/officeDocument/2006/relationships/slide" Target="../slides/slide15.xml"/><Relationship Id="rId4" Type="http://schemas.openxmlformats.org/officeDocument/2006/relationships/slide" Target="../slides/slide6.xml"/><Relationship Id="rId9" Type="http://schemas.openxmlformats.org/officeDocument/2006/relationships/slide" Target="../slides/slide14.xml"/></Relationships>
</file>

<file path=ppt/diagrams/_rels/data13.xml.rels><?xml version="1.0" encoding="UTF-8" standalone="yes"?>
<Relationships xmlns="http://schemas.openxmlformats.org/package/2006/relationships"><Relationship Id="rId8" Type="http://schemas.openxmlformats.org/officeDocument/2006/relationships/slide" Target="../slides/slide13.xml"/><Relationship Id="rId3" Type="http://schemas.openxmlformats.org/officeDocument/2006/relationships/slide" Target="../slides/slide10.xml"/><Relationship Id="rId7" Type="http://schemas.openxmlformats.org/officeDocument/2006/relationships/slide" Target="../slides/slide12.xml"/><Relationship Id="rId2" Type="http://schemas.openxmlformats.org/officeDocument/2006/relationships/slide" Target="../slides/slide4.xml"/><Relationship Id="rId1" Type="http://schemas.openxmlformats.org/officeDocument/2006/relationships/slide" Target="../slides/slide2.xml"/><Relationship Id="rId6" Type="http://schemas.openxmlformats.org/officeDocument/2006/relationships/slide" Target="../slides/slide9.xml"/><Relationship Id="rId11" Type="http://schemas.openxmlformats.org/officeDocument/2006/relationships/slide" Target="../slides/slide3.xml"/><Relationship Id="rId5" Type="http://schemas.openxmlformats.org/officeDocument/2006/relationships/slide" Target="../slides/slide8.xml"/><Relationship Id="rId10" Type="http://schemas.openxmlformats.org/officeDocument/2006/relationships/slide" Target="../slides/slide15.xml"/><Relationship Id="rId4" Type="http://schemas.openxmlformats.org/officeDocument/2006/relationships/slide" Target="../slides/slide6.xml"/><Relationship Id="rId9" Type="http://schemas.openxmlformats.org/officeDocument/2006/relationships/slide" Target="../slides/slide14.xml"/></Relationships>
</file>

<file path=ppt/diagrams/_rels/data14.xml.rels><?xml version="1.0" encoding="UTF-8" standalone="yes"?>
<Relationships xmlns="http://schemas.openxmlformats.org/package/2006/relationships"><Relationship Id="rId1" Type="http://schemas.openxmlformats.org/officeDocument/2006/relationships/image" Target="../media/image11.png"/></Relationships>
</file>

<file path=ppt/diagrams/_rels/data15.xml.rels><?xml version="1.0" encoding="UTF-8" standalone="yes"?>
<Relationships xmlns="http://schemas.openxmlformats.org/package/2006/relationships"><Relationship Id="rId8" Type="http://schemas.openxmlformats.org/officeDocument/2006/relationships/slide" Target="../slides/slide13.xml"/><Relationship Id="rId3" Type="http://schemas.openxmlformats.org/officeDocument/2006/relationships/slide" Target="../slides/slide10.xml"/><Relationship Id="rId7" Type="http://schemas.openxmlformats.org/officeDocument/2006/relationships/slide" Target="../slides/slide12.xml"/><Relationship Id="rId2" Type="http://schemas.openxmlformats.org/officeDocument/2006/relationships/slide" Target="../slides/slide4.xml"/><Relationship Id="rId1" Type="http://schemas.openxmlformats.org/officeDocument/2006/relationships/slide" Target="../slides/slide2.xml"/><Relationship Id="rId6" Type="http://schemas.openxmlformats.org/officeDocument/2006/relationships/slide" Target="../slides/slide9.xml"/><Relationship Id="rId11" Type="http://schemas.openxmlformats.org/officeDocument/2006/relationships/slide" Target="../slides/slide3.xml"/><Relationship Id="rId5" Type="http://schemas.openxmlformats.org/officeDocument/2006/relationships/slide" Target="../slides/slide8.xml"/><Relationship Id="rId10" Type="http://schemas.openxmlformats.org/officeDocument/2006/relationships/slide" Target="../slides/slide15.xml"/><Relationship Id="rId4" Type="http://schemas.openxmlformats.org/officeDocument/2006/relationships/slide" Target="../slides/slide6.xml"/><Relationship Id="rId9" Type="http://schemas.openxmlformats.org/officeDocument/2006/relationships/slide" Target="../slides/slide14.xml"/></Relationships>
</file>

<file path=ppt/diagrams/_rels/data16.xml.rels><?xml version="1.0" encoding="UTF-8" standalone="yes"?>
<Relationships xmlns="http://schemas.openxmlformats.org/package/2006/relationships"><Relationship Id="rId1" Type="http://schemas.openxmlformats.org/officeDocument/2006/relationships/image" Target="../media/image12.png"/></Relationships>
</file>

<file path=ppt/diagrams/_rels/data17.xml.rels><?xml version="1.0" encoding="UTF-8" standalone="yes"?>
<Relationships xmlns="http://schemas.openxmlformats.org/package/2006/relationships"><Relationship Id="rId8" Type="http://schemas.openxmlformats.org/officeDocument/2006/relationships/slide" Target="../slides/slide13.xml"/><Relationship Id="rId3" Type="http://schemas.openxmlformats.org/officeDocument/2006/relationships/slide" Target="../slides/slide10.xml"/><Relationship Id="rId7" Type="http://schemas.openxmlformats.org/officeDocument/2006/relationships/slide" Target="../slides/slide12.xml"/><Relationship Id="rId2" Type="http://schemas.openxmlformats.org/officeDocument/2006/relationships/slide" Target="../slides/slide4.xml"/><Relationship Id="rId1" Type="http://schemas.openxmlformats.org/officeDocument/2006/relationships/slide" Target="../slides/slide2.xml"/><Relationship Id="rId6" Type="http://schemas.openxmlformats.org/officeDocument/2006/relationships/slide" Target="../slides/slide9.xml"/><Relationship Id="rId11" Type="http://schemas.openxmlformats.org/officeDocument/2006/relationships/slide" Target="../slides/slide3.xml"/><Relationship Id="rId5" Type="http://schemas.openxmlformats.org/officeDocument/2006/relationships/slide" Target="../slides/slide8.xml"/><Relationship Id="rId10" Type="http://schemas.openxmlformats.org/officeDocument/2006/relationships/slide" Target="../slides/slide15.xml"/><Relationship Id="rId4" Type="http://schemas.openxmlformats.org/officeDocument/2006/relationships/slide" Target="../slides/slide6.xml"/><Relationship Id="rId9" Type="http://schemas.openxmlformats.org/officeDocument/2006/relationships/slide" Target="../slides/slide14.xml"/></Relationships>
</file>

<file path=ppt/diagrams/_rels/data2.xml.rels><?xml version="1.0" encoding="UTF-8" standalone="yes"?>
<Relationships xmlns="http://schemas.openxmlformats.org/package/2006/relationships"><Relationship Id="rId8" Type="http://schemas.openxmlformats.org/officeDocument/2006/relationships/slide" Target="../slides/slide13.xml"/><Relationship Id="rId3" Type="http://schemas.openxmlformats.org/officeDocument/2006/relationships/slide" Target="../slides/slide10.xml"/><Relationship Id="rId7" Type="http://schemas.openxmlformats.org/officeDocument/2006/relationships/slide" Target="../slides/slide12.xml"/><Relationship Id="rId2" Type="http://schemas.openxmlformats.org/officeDocument/2006/relationships/slide" Target="../slides/slide4.xml"/><Relationship Id="rId1" Type="http://schemas.openxmlformats.org/officeDocument/2006/relationships/slide" Target="../slides/slide2.xml"/><Relationship Id="rId6" Type="http://schemas.openxmlformats.org/officeDocument/2006/relationships/slide" Target="../slides/slide9.xml"/><Relationship Id="rId11" Type="http://schemas.openxmlformats.org/officeDocument/2006/relationships/slide" Target="../slides/slide3.xml"/><Relationship Id="rId5" Type="http://schemas.openxmlformats.org/officeDocument/2006/relationships/slide" Target="../slides/slide8.xml"/><Relationship Id="rId10" Type="http://schemas.openxmlformats.org/officeDocument/2006/relationships/slide" Target="../slides/slide15.xml"/><Relationship Id="rId4" Type="http://schemas.openxmlformats.org/officeDocument/2006/relationships/slide" Target="../slides/slide6.xml"/><Relationship Id="rId9" Type="http://schemas.openxmlformats.org/officeDocument/2006/relationships/slide" Target="../slides/slide14.xml"/></Relationships>
</file>

<file path=ppt/diagrams/_rels/data3.xml.rels><?xml version="1.0" encoding="UTF-8" standalone="yes"?>
<Relationships xmlns="http://schemas.openxmlformats.org/package/2006/relationships"><Relationship Id="rId8" Type="http://schemas.openxmlformats.org/officeDocument/2006/relationships/slide" Target="../slides/slide13.xml"/><Relationship Id="rId3" Type="http://schemas.openxmlformats.org/officeDocument/2006/relationships/slide" Target="../slides/slide10.xml"/><Relationship Id="rId7" Type="http://schemas.openxmlformats.org/officeDocument/2006/relationships/slide" Target="../slides/slide12.xml"/><Relationship Id="rId2" Type="http://schemas.openxmlformats.org/officeDocument/2006/relationships/slide" Target="../slides/slide4.xml"/><Relationship Id="rId1" Type="http://schemas.openxmlformats.org/officeDocument/2006/relationships/slide" Target="../slides/slide2.xml"/><Relationship Id="rId6" Type="http://schemas.openxmlformats.org/officeDocument/2006/relationships/slide" Target="../slides/slide9.xml"/><Relationship Id="rId11" Type="http://schemas.openxmlformats.org/officeDocument/2006/relationships/slide" Target="../slides/slide3.xml"/><Relationship Id="rId5" Type="http://schemas.openxmlformats.org/officeDocument/2006/relationships/slide" Target="../slides/slide8.xml"/><Relationship Id="rId10" Type="http://schemas.openxmlformats.org/officeDocument/2006/relationships/slide" Target="../slides/slide15.xml"/><Relationship Id="rId4" Type="http://schemas.openxmlformats.org/officeDocument/2006/relationships/slide" Target="../slides/slide6.xml"/><Relationship Id="rId9" Type="http://schemas.openxmlformats.org/officeDocument/2006/relationships/slide" Target="../slides/slide14.xml"/></Relationships>
</file>

<file path=ppt/diagrams/_rels/data4.xml.rels><?xml version="1.0" encoding="UTF-8" standalone="yes"?>
<Relationships xmlns="http://schemas.openxmlformats.org/package/2006/relationships"><Relationship Id="rId8" Type="http://schemas.openxmlformats.org/officeDocument/2006/relationships/slide" Target="../slides/slide13.xml"/><Relationship Id="rId3" Type="http://schemas.openxmlformats.org/officeDocument/2006/relationships/slide" Target="../slides/slide10.xml"/><Relationship Id="rId7" Type="http://schemas.openxmlformats.org/officeDocument/2006/relationships/slide" Target="../slides/slide12.xml"/><Relationship Id="rId2" Type="http://schemas.openxmlformats.org/officeDocument/2006/relationships/slide" Target="../slides/slide4.xml"/><Relationship Id="rId1" Type="http://schemas.openxmlformats.org/officeDocument/2006/relationships/slide" Target="../slides/slide2.xml"/><Relationship Id="rId6" Type="http://schemas.openxmlformats.org/officeDocument/2006/relationships/slide" Target="../slides/slide9.xml"/><Relationship Id="rId11" Type="http://schemas.openxmlformats.org/officeDocument/2006/relationships/slide" Target="../slides/slide3.xml"/><Relationship Id="rId5" Type="http://schemas.openxmlformats.org/officeDocument/2006/relationships/slide" Target="../slides/slide8.xml"/><Relationship Id="rId10" Type="http://schemas.openxmlformats.org/officeDocument/2006/relationships/slide" Target="../slides/slide15.xml"/><Relationship Id="rId4" Type="http://schemas.openxmlformats.org/officeDocument/2006/relationships/slide" Target="../slides/slide6.xml"/><Relationship Id="rId9" Type="http://schemas.openxmlformats.org/officeDocument/2006/relationships/slide" Target="../slides/slide14.xml"/></Relationships>
</file>

<file path=ppt/diagrams/_rels/data5.xml.rels><?xml version="1.0" encoding="UTF-8" standalone="yes"?>
<Relationships xmlns="http://schemas.openxmlformats.org/package/2006/relationships"><Relationship Id="rId8" Type="http://schemas.openxmlformats.org/officeDocument/2006/relationships/slide" Target="../slides/slide13.xml"/><Relationship Id="rId3" Type="http://schemas.openxmlformats.org/officeDocument/2006/relationships/slide" Target="../slides/slide10.xml"/><Relationship Id="rId7" Type="http://schemas.openxmlformats.org/officeDocument/2006/relationships/slide" Target="../slides/slide12.xml"/><Relationship Id="rId2" Type="http://schemas.openxmlformats.org/officeDocument/2006/relationships/slide" Target="../slides/slide4.xml"/><Relationship Id="rId1" Type="http://schemas.openxmlformats.org/officeDocument/2006/relationships/slide" Target="../slides/slide2.xml"/><Relationship Id="rId6" Type="http://schemas.openxmlformats.org/officeDocument/2006/relationships/slide" Target="../slides/slide9.xml"/><Relationship Id="rId11" Type="http://schemas.openxmlformats.org/officeDocument/2006/relationships/slide" Target="../slides/slide3.xml"/><Relationship Id="rId5" Type="http://schemas.openxmlformats.org/officeDocument/2006/relationships/slide" Target="../slides/slide8.xml"/><Relationship Id="rId10" Type="http://schemas.openxmlformats.org/officeDocument/2006/relationships/slide" Target="../slides/slide15.xml"/><Relationship Id="rId4" Type="http://schemas.openxmlformats.org/officeDocument/2006/relationships/slide" Target="../slides/slide6.xml"/><Relationship Id="rId9" Type="http://schemas.openxmlformats.org/officeDocument/2006/relationships/slide" Target="../slides/slide14.xml"/></Relationships>
</file>

<file path=ppt/diagrams/_rels/data6.xml.rels><?xml version="1.0" encoding="UTF-8" standalone="yes"?>
<Relationships xmlns="http://schemas.openxmlformats.org/package/2006/relationships"><Relationship Id="rId8" Type="http://schemas.openxmlformats.org/officeDocument/2006/relationships/slide" Target="../slides/slide13.xml"/><Relationship Id="rId3" Type="http://schemas.openxmlformats.org/officeDocument/2006/relationships/slide" Target="../slides/slide10.xml"/><Relationship Id="rId7" Type="http://schemas.openxmlformats.org/officeDocument/2006/relationships/slide" Target="../slides/slide12.xml"/><Relationship Id="rId2" Type="http://schemas.openxmlformats.org/officeDocument/2006/relationships/slide" Target="../slides/slide4.xml"/><Relationship Id="rId1" Type="http://schemas.openxmlformats.org/officeDocument/2006/relationships/slide" Target="../slides/slide2.xml"/><Relationship Id="rId6" Type="http://schemas.openxmlformats.org/officeDocument/2006/relationships/slide" Target="../slides/slide9.xml"/><Relationship Id="rId11" Type="http://schemas.openxmlformats.org/officeDocument/2006/relationships/slide" Target="../slides/slide3.xml"/><Relationship Id="rId5" Type="http://schemas.openxmlformats.org/officeDocument/2006/relationships/slide" Target="../slides/slide8.xml"/><Relationship Id="rId10" Type="http://schemas.openxmlformats.org/officeDocument/2006/relationships/slide" Target="../slides/slide15.xml"/><Relationship Id="rId4" Type="http://schemas.openxmlformats.org/officeDocument/2006/relationships/slide" Target="../slides/slide6.xml"/><Relationship Id="rId9" Type="http://schemas.openxmlformats.org/officeDocument/2006/relationships/slide" Target="../slides/slide14.xml"/></Relationships>
</file>

<file path=ppt/diagrams/_rels/data7.xml.rels><?xml version="1.0" encoding="UTF-8" standalone="yes"?>
<Relationships xmlns="http://schemas.openxmlformats.org/package/2006/relationships"><Relationship Id="rId8" Type="http://schemas.openxmlformats.org/officeDocument/2006/relationships/slide" Target="../slides/slide13.xml"/><Relationship Id="rId3" Type="http://schemas.openxmlformats.org/officeDocument/2006/relationships/slide" Target="../slides/slide10.xml"/><Relationship Id="rId7" Type="http://schemas.openxmlformats.org/officeDocument/2006/relationships/slide" Target="../slides/slide12.xml"/><Relationship Id="rId2" Type="http://schemas.openxmlformats.org/officeDocument/2006/relationships/slide" Target="../slides/slide4.xml"/><Relationship Id="rId1" Type="http://schemas.openxmlformats.org/officeDocument/2006/relationships/slide" Target="../slides/slide2.xml"/><Relationship Id="rId6" Type="http://schemas.openxmlformats.org/officeDocument/2006/relationships/slide" Target="../slides/slide9.xml"/><Relationship Id="rId11" Type="http://schemas.openxmlformats.org/officeDocument/2006/relationships/slide" Target="../slides/slide3.xml"/><Relationship Id="rId5" Type="http://schemas.openxmlformats.org/officeDocument/2006/relationships/slide" Target="../slides/slide8.xml"/><Relationship Id="rId10" Type="http://schemas.openxmlformats.org/officeDocument/2006/relationships/slide" Target="../slides/slide15.xml"/><Relationship Id="rId4" Type="http://schemas.openxmlformats.org/officeDocument/2006/relationships/slide" Target="../slides/slide6.xml"/><Relationship Id="rId9" Type="http://schemas.openxmlformats.org/officeDocument/2006/relationships/slide" Target="../slides/slide14.xml"/></Relationships>
</file>

<file path=ppt/diagrams/_rels/data8.xml.rels><?xml version="1.0" encoding="UTF-8" standalone="yes"?>
<Relationships xmlns="http://schemas.openxmlformats.org/package/2006/relationships"><Relationship Id="rId8" Type="http://schemas.openxmlformats.org/officeDocument/2006/relationships/slide" Target="../slides/slide13.xml"/><Relationship Id="rId3" Type="http://schemas.openxmlformats.org/officeDocument/2006/relationships/slide" Target="../slides/slide10.xml"/><Relationship Id="rId7" Type="http://schemas.openxmlformats.org/officeDocument/2006/relationships/slide" Target="../slides/slide12.xml"/><Relationship Id="rId2" Type="http://schemas.openxmlformats.org/officeDocument/2006/relationships/slide" Target="../slides/slide4.xml"/><Relationship Id="rId1" Type="http://schemas.openxmlformats.org/officeDocument/2006/relationships/slide" Target="../slides/slide2.xml"/><Relationship Id="rId6" Type="http://schemas.openxmlformats.org/officeDocument/2006/relationships/slide" Target="../slides/slide9.xml"/><Relationship Id="rId11" Type="http://schemas.openxmlformats.org/officeDocument/2006/relationships/slide" Target="../slides/slide3.xml"/><Relationship Id="rId5" Type="http://schemas.openxmlformats.org/officeDocument/2006/relationships/slide" Target="../slides/slide8.xml"/><Relationship Id="rId10" Type="http://schemas.openxmlformats.org/officeDocument/2006/relationships/slide" Target="../slides/slide15.xml"/><Relationship Id="rId4" Type="http://schemas.openxmlformats.org/officeDocument/2006/relationships/slide" Target="../slides/slide6.xml"/><Relationship Id="rId9" Type="http://schemas.openxmlformats.org/officeDocument/2006/relationships/slide" Target="../slides/slide14.xml"/></Relationships>
</file>

<file path=ppt/diagrams/_rels/data9.xml.rels><?xml version="1.0" encoding="UTF-8" standalone="yes"?>
<Relationships xmlns="http://schemas.openxmlformats.org/package/2006/relationships"><Relationship Id="rId8" Type="http://schemas.openxmlformats.org/officeDocument/2006/relationships/slide" Target="../slides/slide13.xml"/><Relationship Id="rId3" Type="http://schemas.openxmlformats.org/officeDocument/2006/relationships/slide" Target="../slides/slide10.xml"/><Relationship Id="rId7" Type="http://schemas.openxmlformats.org/officeDocument/2006/relationships/slide" Target="../slides/slide12.xml"/><Relationship Id="rId2" Type="http://schemas.openxmlformats.org/officeDocument/2006/relationships/slide" Target="../slides/slide4.xml"/><Relationship Id="rId1" Type="http://schemas.openxmlformats.org/officeDocument/2006/relationships/slide" Target="../slides/slide2.xml"/><Relationship Id="rId6" Type="http://schemas.openxmlformats.org/officeDocument/2006/relationships/slide" Target="../slides/slide9.xml"/><Relationship Id="rId11" Type="http://schemas.openxmlformats.org/officeDocument/2006/relationships/slide" Target="../slides/slide3.xml"/><Relationship Id="rId5" Type="http://schemas.openxmlformats.org/officeDocument/2006/relationships/slide" Target="../slides/slide8.xml"/><Relationship Id="rId10" Type="http://schemas.openxmlformats.org/officeDocument/2006/relationships/slide" Target="../slides/slide15.xml"/><Relationship Id="rId4" Type="http://schemas.openxmlformats.org/officeDocument/2006/relationships/slide" Target="../slides/slide6.xml"/><Relationship Id="rId9" Type="http://schemas.openxmlformats.org/officeDocument/2006/relationships/slide" Target="../slides/slide14.xml"/></Relationships>
</file>

<file path=ppt/diagrams/_rels/drawing14.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16.xml.rels><?xml version="1.0" encoding="UTF-8" standalone="yes"?>
<Relationships xmlns="http://schemas.openxmlformats.org/package/2006/relationships"><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595891-B9A5-4364-B7F5-121B1D37B72B}" type="doc">
      <dgm:prSet loTypeId="urn:microsoft.com/office/officeart/2005/8/layout/vList2" loCatId="list" qsTypeId="urn:microsoft.com/office/officeart/2005/8/quickstyle/3d1" qsCatId="3D" csTypeId="urn:microsoft.com/office/officeart/2005/8/colors/accent1_2" csCatId="accent1" phldr="1"/>
      <dgm:spPr/>
      <dgm:t>
        <a:bodyPr/>
        <a:lstStyle/>
        <a:p>
          <a:pPr rtl="1"/>
          <a:endParaRPr lang="he-IL"/>
        </a:p>
      </dgm:t>
    </dgm:pt>
    <dgm:pt modelId="{D6A47256-00E6-4582-B091-48772C9E52C7}">
      <dgm:prSet phldrT="[טקסט]"/>
      <dgm:spPr/>
      <dgm:t>
        <a:bodyPr/>
        <a:lstStyle/>
        <a:p>
          <a:pPr rtl="1"/>
          <a:r>
            <a:rPr lang="he-IL" dirty="0" smtClean="0"/>
            <a:t>השתלות וטיפולים מיוחדים בחו"ל</a:t>
          </a:r>
          <a:endParaRPr lang="he-IL" dirty="0"/>
        </a:p>
      </dgm:t>
    </dgm:pt>
    <dgm:pt modelId="{F1B6297C-2B1A-43C4-9192-4157D4685424}" type="parTrans" cxnId="{2AB74ED8-87BF-4029-A897-0EA7EAC521EF}">
      <dgm:prSet/>
      <dgm:spPr/>
      <dgm:t>
        <a:bodyPr/>
        <a:lstStyle/>
        <a:p>
          <a:pPr rtl="1"/>
          <a:endParaRPr lang="he-IL"/>
        </a:p>
      </dgm:t>
    </dgm:pt>
    <dgm:pt modelId="{76ECEF16-2D99-46C0-A8DB-7B05548D1B6B}" type="sibTrans" cxnId="{2AB74ED8-87BF-4029-A897-0EA7EAC521EF}">
      <dgm:prSet/>
      <dgm:spPr/>
      <dgm:t>
        <a:bodyPr/>
        <a:lstStyle/>
        <a:p>
          <a:pPr rtl="1"/>
          <a:endParaRPr lang="he-IL"/>
        </a:p>
      </dgm:t>
    </dgm:pt>
    <dgm:pt modelId="{E3563B95-C017-4FC9-B9F1-9D4AA08E48E7}">
      <dgm:prSet phldrT="[טקסט]"/>
      <dgm:spPr/>
      <dgm:t>
        <a:bodyPr/>
        <a:lstStyle/>
        <a:p>
          <a:pPr rtl="1"/>
          <a:r>
            <a:rPr lang="he-IL" dirty="0" smtClean="0"/>
            <a:t>תרופות מיוחדות </a:t>
          </a:r>
          <a:endParaRPr lang="he-IL" dirty="0"/>
        </a:p>
      </dgm:t>
    </dgm:pt>
    <dgm:pt modelId="{DA3952E9-E300-4A2F-BFB6-9F081A9B30CA}" type="parTrans" cxnId="{B019DA40-0925-42ED-A093-0DD5E026B21F}">
      <dgm:prSet/>
      <dgm:spPr/>
      <dgm:t>
        <a:bodyPr/>
        <a:lstStyle/>
        <a:p>
          <a:pPr rtl="1"/>
          <a:endParaRPr lang="he-IL"/>
        </a:p>
      </dgm:t>
    </dgm:pt>
    <dgm:pt modelId="{0B7EABE9-D443-443A-9CAA-A86728E85D9C}" type="sibTrans" cxnId="{B019DA40-0925-42ED-A093-0DD5E026B21F}">
      <dgm:prSet/>
      <dgm:spPr/>
      <dgm:t>
        <a:bodyPr/>
        <a:lstStyle/>
        <a:p>
          <a:pPr rtl="1"/>
          <a:endParaRPr lang="he-IL"/>
        </a:p>
      </dgm:t>
    </dgm:pt>
    <dgm:pt modelId="{AEE5E908-24A3-45D6-9E93-935AE8A867DB}">
      <dgm:prSet phldrT="[טקסט]"/>
      <dgm:spPr/>
      <dgm:t>
        <a:bodyPr/>
        <a:lstStyle/>
        <a:p>
          <a:pPr rtl="1"/>
          <a:r>
            <a:rPr lang="he-IL" dirty="0" smtClean="0"/>
            <a:t>ניתוחים וטיפולים מחליפי ניתוח בארץ ובחו"ל</a:t>
          </a:r>
          <a:endParaRPr lang="he-IL" dirty="0"/>
        </a:p>
      </dgm:t>
    </dgm:pt>
    <dgm:pt modelId="{BEB6705E-7B71-45C7-A450-9C3F8430D646}" type="parTrans" cxnId="{5E88A8E0-F391-4750-9DEE-C78A8198189C}">
      <dgm:prSet/>
      <dgm:spPr/>
      <dgm:t>
        <a:bodyPr/>
        <a:lstStyle/>
        <a:p>
          <a:pPr rtl="1"/>
          <a:endParaRPr lang="he-IL"/>
        </a:p>
      </dgm:t>
    </dgm:pt>
    <dgm:pt modelId="{81B22A0F-B37F-4EC8-BA1E-7857FC922747}" type="sibTrans" cxnId="{5E88A8E0-F391-4750-9DEE-C78A8198189C}">
      <dgm:prSet/>
      <dgm:spPr/>
      <dgm:t>
        <a:bodyPr/>
        <a:lstStyle/>
        <a:p>
          <a:pPr rtl="1"/>
          <a:endParaRPr lang="he-IL"/>
        </a:p>
      </dgm:t>
    </dgm:pt>
    <dgm:pt modelId="{21835B66-29D3-46AE-BF73-96EE5B5640B1}">
      <dgm:prSet phldrT="[טקסט]"/>
      <dgm:spPr/>
      <dgm:t>
        <a:bodyPr/>
        <a:lstStyle/>
        <a:p>
          <a:pPr rtl="1"/>
          <a:r>
            <a:rPr lang="he-IL" dirty="0" smtClean="0"/>
            <a:t>אמבולטורי</a:t>
          </a:r>
          <a:endParaRPr lang="he-IL" dirty="0"/>
        </a:p>
      </dgm:t>
    </dgm:pt>
    <dgm:pt modelId="{6D64DFCC-34DC-4F44-BF62-5D383ABC5BD7}" type="parTrans" cxnId="{560D29CE-7101-4C62-BDA4-50AEE1C42DE5}">
      <dgm:prSet/>
      <dgm:spPr/>
      <dgm:t>
        <a:bodyPr/>
        <a:lstStyle/>
        <a:p>
          <a:pPr rtl="1"/>
          <a:endParaRPr lang="he-IL"/>
        </a:p>
      </dgm:t>
    </dgm:pt>
    <dgm:pt modelId="{3B8FD2ED-38BD-47B2-8B41-6E2002D64F0A}" type="sibTrans" cxnId="{560D29CE-7101-4C62-BDA4-50AEE1C42DE5}">
      <dgm:prSet/>
      <dgm:spPr/>
      <dgm:t>
        <a:bodyPr/>
        <a:lstStyle/>
        <a:p>
          <a:pPr rtl="1"/>
          <a:endParaRPr lang="he-IL"/>
        </a:p>
      </dgm:t>
    </dgm:pt>
    <dgm:pt modelId="{DE131EF1-A8DC-49BC-BF29-6D7E9EAA185A}" type="pres">
      <dgm:prSet presAssocID="{55595891-B9A5-4364-B7F5-121B1D37B72B}" presName="linear" presStyleCnt="0">
        <dgm:presLayoutVars>
          <dgm:animLvl val="lvl"/>
          <dgm:resizeHandles val="exact"/>
        </dgm:presLayoutVars>
      </dgm:prSet>
      <dgm:spPr/>
      <dgm:t>
        <a:bodyPr/>
        <a:lstStyle/>
        <a:p>
          <a:pPr rtl="1"/>
          <a:endParaRPr lang="he-IL"/>
        </a:p>
      </dgm:t>
    </dgm:pt>
    <dgm:pt modelId="{86AB71EE-DD86-492A-86C0-C8E20ECC665D}" type="pres">
      <dgm:prSet presAssocID="{D6A47256-00E6-4582-B091-48772C9E52C7}" presName="parentText" presStyleLbl="node1" presStyleIdx="0" presStyleCnt="4">
        <dgm:presLayoutVars>
          <dgm:chMax val="0"/>
          <dgm:bulletEnabled val="1"/>
        </dgm:presLayoutVars>
      </dgm:prSet>
      <dgm:spPr/>
      <dgm:t>
        <a:bodyPr/>
        <a:lstStyle/>
        <a:p>
          <a:pPr rtl="1"/>
          <a:endParaRPr lang="he-IL"/>
        </a:p>
      </dgm:t>
    </dgm:pt>
    <dgm:pt modelId="{B4851A79-E245-480F-829D-D50BA714D27E}" type="pres">
      <dgm:prSet presAssocID="{76ECEF16-2D99-46C0-A8DB-7B05548D1B6B}" presName="spacer" presStyleCnt="0"/>
      <dgm:spPr/>
    </dgm:pt>
    <dgm:pt modelId="{B1204051-D275-402A-914D-0525C7BF5786}" type="pres">
      <dgm:prSet presAssocID="{E3563B95-C017-4FC9-B9F1-9D4AA08E48E7}" presName="parentText" presStyleLbl="node1" presStyleIdx="1" presStyleCnt="4">
        <dgm:presLayoutVars>
          <dgm:chMax val="0"/>
          <dgm:bulletEnabled val="1"/>
        </dgm:presLayoutVars>
      </dgm:prSet>
      <dgm:spPr/>
      <dgm:t>
        <a:bodyPr/>
        <a:lstStyle/>
        <a:p>
          <a:pPr rtl="1"/>
          <a:endParaRPr lang="he-IL"/>
        </a:p>
      </dgm:t>
    </dgm:pt>
    <dgm:pt modelId="{3F2059F6-BC4D-479A-ACAE-57AA7242B894}" type="pres">
      <dgm:prSet presAssocID="{0B7EABE9-D443-443A-9CAA-A86728E85D9C}" presName="spacer" presStyleCnt="0"/>
      <dgm:spPr/>
    </dgm:pt>
    <dgm:pt modelId="{4C03EAB9-80A2-4D48-8340-D9D9C2552A46}" type="pres">
      <dgm:prSet presAssocID="{AEE5E908-24A3-45D6-9E93-935AE8A867DB}" presName="parentText" presStyleLbl="node1" presStyleIdx="2" presStyleCnt="4">
        <dgm:presLayoutVars>
          <dgm:chMax val="0"/>
          <dgm:bulletEnabled val="1"/>
        </dgm:presLayoutVars>
      </dgm:prSet>
      <dgm:spPr/>
      <dgm:t>
        <a:bodyPr/>
        <a:lstStyle/>
        <a:p>
          <a:pPr rtl="1"/>
          <a:endParaRPr lang="he-IL"/>
        </a:p>
      </dgm:t>
    </dgm:pt>
    <dgm:pt modelId="{5113E2D0-3825-456E-BFCF-68EEBE0C966A}" type="pres">
      <dgm:prSet presAssocID="{81B22A0F-B37F-4EC8-BA1E-7857FC922747}" presName="spacer" presStyleCnt="0"/>
      <dgm:spPr/>
    </dgm:pt>
    <dgm:pt modelId="{1897FC65-6875-4A51-9B5D-2032E44909AB}" type="pres">
      <dgm:prSet presAssocID="{21835B66-29D3-46AE-BF73-96EE5B5640B1}" presName="parentText" presStyleLbl="node1" presStyleIdx="3" presStyleCnt="4">
        <dgm:presLayoutVars>
          <dgm:chMax val="0"/>
          <dgm:bulletEnabled val="1"/>
        </dgm:presLayoutVars>
      </dgm:prSet>
      <dgm:spPr/>
      <dgm:t>
        <a:bodyPr/>
        <a:lstStyle/>
        <a:p>
          <a:pPr rtl="1"/>
          <a:endParaRPr lang="he-IL"/>
        </a:p>
      </dgm:t>
    </dgm:pt>
  </dgm:ptLst>
  <dgm:cxnLst>
    <dgm:cxn modelId="{CD12CFA8-2CE4-4F92-A60C-0548EC343B1D}" type="presOf" srcId="{AEE5E908-24A3-45D6-9E93-935AE8A867DB}" destId="{4C03EAB9-80A2-4D48-8340-D9D9C2552A46}" srcOrd="0" destOrd="0" presId="urn:microsoft.com/office/officeart/2005/8/layout/vList2"/>
    <dgm:cxn modelId="{C37493EF-08DB-4A1B-B2DC-0838C37B50C6}" type="presOf" srcId="{55595891-B9A5-4364-B7F5-121B1D37B72B}" destId="{DE131EF1-A8DC-49BC-BF29-6D7E9EAA185A}" srcOrd="0" destOrd="0" presId="urn:microsoft.com/office/officeart/2005/8/layout/vList2"/>
    <dgm:cxn modelId="{0D2D9064-1D56-4428-A66D-788C3DDBC45F}" type="presOf" srcId="{21835B66-29D3-46AE-BF73-96EE5B5640B1}" destId="{1897FC65-6875-4A51-9B5D-2032E44909AB}" srcOrd="0" destOrd="0" presId="urn:microsoft.com/office/officeart/2005/8/layout/vList2"/>
    <dgm:cxn modelId="{B2A28A37-DDA0-40CC-BAE3-2A8F2167076B}" type="presOf" srcId="{E3563B95-C017-4FC9-B9F1-9D4AA08E48E7}" destId="{B1204051-D275-402A-914D-0525C7BF5786}" srcOrd="0" destOrd="0" presId="urn:microsoft.com/office/officeart/2005/8/layout/vList2"/>
    <dgm:cxn modelId="{BBA41CE8-DB58-46E3-A51C-3DFA7A97260B}" type="presOf" srcId="{D6A47256-00E6-4582-B091-48772C9E52C7}" destId="{86AB71EE-DD86-492A-86C0-C8E20ECC665D}" srcOrd="0" destOrd="0" presId="urn:microsoft.com/office/officeart/2005/8/layout/vList2"/>
    <dgm:cxn modelId="{B019DA40-0925-42ED-A093-0DD5E026B21F}" srcId="{55595891-B9A5-4364-B7F5-121B1D37B72B}" destId="{E3563B95-C017-4FC9-B9F1-9D4AA08E48E7}" srcOrd="1" destOrd="0" parTransId="{DA3952E9-E300-4A2F-BFB6-9F081A9B30CA}" sibTransId="{0B7EABE9-D443-443A-9CAA-A86728E85D9C}"/>
    <dgm:cxn modelId="{560D29CE-7101-4C62-BDA4-50AEE1C42DE5}" srcId="{55595891-B9A5-4364-B7F5-121B1D37B72B}" destId="{21835B66-29D3-46AE-BF73-96EE5B5640B1}" srcOrd="3" destOrd="0" parTransId="{6D64DFCC-34DC-4F44-BF62-5D383ABC5BD7}" sibTransId="{3B8FD2ED-38BD-47B2-8B41-6E2002D64F0A}"/>
    <dgm:cxn modelId="{2AB74ED8-87BF-4029-A897-0EA7EAC521EF}" srcId="{55595891-B9A5-4364-B7F5-121B1D37B72B}" destId="{D6A47256-00E6-4582-B091-48772C9E52C7}" srcOrd="0" destOrd="0" parTransId="{F1B6297C-2B1A-43C4-9192-4157D4685424}" sibTransId="{76ECEF16-2D99-46C0-A8DB-7B05548D1B6B}"/>
    <dgm:cxn modelId="{5E88A8E0-F391-4750-9DEE-C78A8198189C}" srcId="{55595891-B9A5-4364-B7F5-121B1D37B72B}" destId="{AEE5E908-24A3-45D6-9E93-935AE8A867DB}" srcOrd="2" destOrd="0" parTransId="{BEB6705E-7B71-45C7-A450-9C3F8430D646}" sibTransId="{81B22A0F-B37F-4EC8-BA1E-7857FC922747}"/>
    <dgm:cxn modelId="{35AF8955-467F-420C-A4EF-E7D61F6D5443}" type="presParOf" srcId="{DE131EF1-A8DC-49BC-BF29-6D7E9EAA185A}" destId="{86AB71EE-DD86-492A-86C0-C8E20ECC665D}" srcOrd="0" destOrd="0" presId="urn:microsoft.com/office/officeart/2005/8/layout/vList2"/>
    <dgm:cxn modelId="{EDE993DB-4B4E-492D-AA46-7AF2BA72B872}" type="presParOf" srcId="{DE131EF1-A8DC-49BC-BF29-6D7E9EAA185A}" destId="{B4851A79-E245-480F-829D-D50BA714D27E}" srcOrd="1" destOrd="0" presId="urn:microsoft.com/office/officeart/2005/8/layout/vList2"/>
    <dgm:cxn modelId="{8728E23F-D9BC-4A75-A8F0-BFCCCAAF19B5}" type="presParOf" srcId="{DE131EF1-A8DC-49BC-BF29-6D7E9EAA185A}" destId="{B1204051-D275-402A-914D-0525C7BF5786}" srcOrd="2" destOrd="0" presId="urn:microsoft.com/office/officeart/2005/8/layout/vList2"/>
    <dgm:cxn modelId="{8DC7E0E8-608C-4CE3-BBC4-8C050D3B6B4C}" type="presParOf" srcId="{DE131EF1-A8DC-49BC-BF29-6D7E9EAA185A}" destId="{3F2059F6-BC4D-479A-ACAE-57AA7242B894}" srcOrd="3" destOrd="0" presId="urn:microsoft.com/office/officeart/2005/8/layout/vList2"/>
    <dgm:cxn modelId="{BB8A23D0-1CBC-4BEF-A023-460F205101F4}" type="presParOf" srcId="{DE131EF1-A8DC-49BC-BF29-6D7E9EAA185A}" destId="{4C03EAB9-80A2-4D48-8340-D9D9C2552A46}" srcOrd="4" destOrd="0" presId="urn:microsoft.com/office/officeart/2005/8/layout/vList2"/>
    <dgm:cxn modelId="{5862F455-2C92-4634-A795-A9B4948E4507}" type="presParOf" srcId="{DE131EF1-A8DC-49BC-BF29-6D7E9EAA185A}" destId="{5113E2D0-3825-456E-BFCF-68EEBE0C966A}" srcOrd="5" destOrd="0" presId="urn:microsoft.com/office/officeart/2005/8/layout/vList2"/>
    <dgm:cxn modelId="{D295682C-EC64-43CA-B2E2-43548DD9A85B}" type="presParOf" srcId="{DE131EF1-A8DC-49BC-BF29-6D7E9EAA185A}" destId="{1897FC65-6875-4A51-9B5D-2032E44909A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4914DAA-E681-4E75-A289-419C1760D214}" type="doc">
      <dgm:prSet loTypeId="urn:microsoft.com/office/officeart/2005/8/layout/chevron1" loCatId="process" qsTypeId="urn:microsoft.com/office/officeart/2005/8/quickstyle/simple1" qsCatId="simple" csTypeId="urn:microsoft.com/office/officeart/2005/8/colors/accent1_2" csCatId="accent1" phldr="1"/>
      <dgm:spPr/>
    </dgm:pt>
    <dgm:pt modelId="{FDA4C154-34C6-40F7-967D-0F4B8D4D651C}">
      <dgm:prSet phldrT="[טקסט]" custT="1"/>
      <dgm:spPr/>
      <dgm:t>
        <a:bodyPr/>
        <a:lstStyle/>
        <a:p>
          <a:pPr rtl="1"/>
          <a:r>
            <a:rPr lang="he-IL" sz="1050" dirty="0" smtClean="0"/>
            <a:t>הפוליסה</a:t>
          </a:r>
          <a:endParaRPr lang="he-IL" sz="105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1627B43-EDB2-4BB0-9F4D-2326F44EBB2E}" type="parTrans" cxnId="{7AFDF5BA-1C85-4206-BE4D-8145C7C870A8}">
      <dgm:prSet/>
      <dgm:spPr/>
      <dgm:t>
        <a:bodyPr/>
        <a:lstStyle/>
        <a:p>
          <a:pPr rtl="1"/>
          <a:endParaRPr lang="he-IL" sz="2800"/>
        </a:p>
      </dgm:t>
    </dgm:pt>
    <dgm:pt modelId="{F58F0503-5FC4-4D0F-86C3-6A613B7925A8}" type="sibTrans" cxnId="{7AFDF5BA-1C85-4206-BE4D-8145C7C870A8}">
      <dgm:prSet/>
      <dgm:spPr/>
      <dgm:t>
        <a:bodyPr/>
        <a:lstStyle/>
        <a:p>
          <a:pPr rtl="1"/>
          <a:endParaRPr lang="he-IL" sz="2800"/>
        </a:p>
      </dgm:t>
    </dgm:pt>
    <dgm:pt modelId="{E2BAFF71-8F72-4862-BEA1-0F6C25F1D4AC}">
      <dgm:prSet phldrT="[טקסט]" custT="1"/>
      <dgm:spPr/>
      <dgm:t>
        <a:bodyPr/>
        <a:lstStyle/>
        <a:p>
          <a:pPr rtl="1"/>
          <a:r>
            <a:rPr lang="he-IL" sz="1050" dirty="0" smtClean="0"/>
            <a:t>ניתוחים</a:t>
          </a:r>
          <a:endParaRPr lang="he-IL" sz="105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4555D469-83D8-4E76-94B0-A13C892D9658}" type="parTrans" cxnId="{425EE30F-3A1E-406B-8EE6-6FA76786AE89}">
      <dgm:prSet/>
      <dgm:spPr/>
      <dgm:t>
        <a:bodyPr/>
        <a:lstStyle/>
        <a:p>
          <a:pPr rtl="1"/>
          <a:endParaRPr lang="he-IL" sz="2800"/>
        </a:p>
      </dgm:t>
    </dgm:pt>
    <dgm:pt modelId="{8C57EDE7-39CF-4FEC-919F-135913F395E7}" type="sibTrans" cxnId="{425EE30F-3A1E-406B-8EE6-6FA76786AE89}">
      <dgm:prSet/>
      <dgm:spPr/>
      <dgm:t>
        <a:bodyPr/>
        <a:lstStyle/>
        <a:p>
          <a:pPr rtl="1"/>
          <a:endParaRPr lang="he-IL" sz="2800"/>
        </a:p>
      </dgm:t>
    </dgm:pt>
    <dgm:pt modelId="{78865370-854E-4678-A57F-2131904D5925}">
      <dgm:prSet phldrT="[טקסט]" custT="1"/>
      <dgm:spPr/>
      <dgm:t>
        <a:bodyPr/>
        <a:lstStyle/>
        <a:p>
          <a:pPr rtl="1"/>
          <a:r>
            <a:rPr lang="he-IL" sz="1050" dirty="0" smtClean="0"/>
            <a:t>אמבולטורי</a:t>
          </a:r>
          <a:endParaRPr lang="he-IL" sz="105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6BCF90E-828F-4AA4-9C16-7F2B7D44CF78}" type="parTrans" cxnId="{A2BFC67A-4A8C-44A1-AAE3-54F3CD982FC3}">
      <dgm:prSet/>
      <dgm:spPr/>
      <dgm:t>
        <a:bodyPr/>
        <a:lstStyle/>
        <a:p>
          <a:pPr rtl="1"/>
          <a:endParaRPr lang="he-IL" sz="2800"/>
        </a:p>
      </dgm:t>
    </dgm:pt>
    <dgm:pt modelId="{0005AEA8-8635-45F1-B832-11D300918504}" type="sibTrans" cxnId="{A2BFC67A-4A8C-44A1-AAE3-54F3CD982FC3}">
      <dgm:prSet/>
      <dgm:spPr/>
      <dgm:t>
        <a:bodyPr/>
        <a:lstStyle/>
        <a:p>
          <a:pPr rtl="1"/>
          <a:endParaRPr lang="he-IL" sz="2800"/>
        </a:p>
      </dgm:t>
    </dgm:pt>
    <dgm:pt modelId="{997D4FDC-1220-46DC-8075-F7BFF61710C5}">
      <dgm:prSet phldrT="[טקסט]" custT="1"/>
      <dgm:spPr/>
      <dgm:t>
        <a:bodyPr/>
        <a:lstStyle/>
        <a:p>
          <a:pPr rtl="1"/>
          <a:r>
            <a:rPr lang="he-IL" sz="1050" dirty="0" smtClean="0"/>
            <a:t>השתלות</a:t>
          </a:r>
          <a:endParaRPr lang="he-IL" sz="1050"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71BD26E-7F1A-49F7-9019-6155C1B0F556}" type="parTrans" cxnId="{2EE2BFC2-7184-45D1-A257-7597B1CF857C}">
      <dgm:prSet/>
      <dgm:spPr/>
      <dgm:t>
        <a:bodyPr/>
        <a:lstStyle/>
        <a:p>
          <a:pPr rtl="1"/>
          <a:endParaRPr lang="he-IL" sz="2800"/>
        </a:p>
      </dgm:t>
    </dgm:pt>
    <dgm:pt modelId="{24D735C6-4920-4CA3-A65F-14AC6386DCCB}" type="sibTrans" cxnId="{2EE2BFC2-7184-45D1-A257-7597B1CF857C}">
      <dgm:prSet/>
      <dgm:spPr/>
      <dgm:t>
        <a:bodyPr/>
        <a:lstStyle/>
        <a:p>
          <a:pPr rtl="1"/>
          <a:endParaRPr lang="he-IL" sz="2800"/>
        </a:p>
      </dgm:t>
    </dgm:pt>
    <dgm:pt modelId="{075CBA88-F6D6-45AD-9B81-EB520163FB71}">
      <dgm:prSet phldrT="[טקסט]" custT="1"/>
      <dgm:spPr/>
      <dgm:t>
        <a:bodyPr/>
        <a:lstStyle/>
        <a:p>
          <a:pPr rtl="1"/>
          <a:r>
            <a:rPr lang="he-IL" sz="1050" dirty="0" smtClean="0"/>
            <a:t>תרופות</a:t>
          </a:r>
          <a:endParaRPr lang="he-IL" sz="1050"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40BDF874-CB91-4955-BF30-CB9728F0A5EE}" type="parTrans" cxnId="{AF5869A1-54E5-4FEE-B3FE-BF865F579DF2}">
      <dgm:prSet/>
      <dgm:spPr/>
      <dgm:t>
        <a:bodyPr/>
        <a:lstStyle/>
        <a:p>
          <a:pPr rtl="1"/>
          <a:endParaRPr lang="he-IL" sz="2800"/>
        </a:p>
      </dgm:t>
    </dgm:pt>
    <dgm:pt modelId="{73D1E045-C929-46AA-8C81-20223311BA96}" type="sibTrans" cxnId="{AF5869A1-54E5-4FEE-B3FE-BF865F579DF2}">
      <dgm:prSet/>
      <dgm:spPr/>
      <dgm:t>
        <a:bodyPr/>
        <a:lstStyle/>
        <a:p>
          <a:pPr rtl="1"/>
          <a:endParaRPr lang="he-IL" sz="2800"/>
        </a:p>
      </dgm:t>
    </dgm:pt>
    <dgm:pt modelId="{08706E9B-9F60-418B-990F-EC4386C5E0D5}">
      <dgm:prSet phldrT="[טקסט]" custT="1"/>
      <dgm:spPr/>
      <dgm:t>
        <a:bodyPr/>
        <a:lstStyle/>
        <a:p>
          <a:pPr rtl="1"/>
          <a:r>
            <a:rPr lang="he-IL" sz="1050" dirty="0" smtClean="0"/>
            <a:t>ניתוחים בחו"ל</a:t>
          </a:r>
          <a:endParaRPr lang="he-IL" sz="1050"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E7393792-95EC-49CE-9353-02171E97A0C2}" type="parTrans" cxnId="{DE2F7202-6068-451E-9A8C-BA15D368ACA8}">
      <dgm:prSet/>
      <dgm:spPr/>
      <dgm:t>
        <a:bodyPr/>
        <a:lstStyle/>
        <a:p>
          <a:pPr rtl="1"/>
          <a:endParaRPr lang="he-IL" sz="2800"/>
        </a:p>
      </dgm:t>
    </dgm:pt>
    <dgm:pt modelId="{2F221B26-DA60-4F29-9293-F53D61C0E54D}" type="sibTrans" cxnId="{DE2F7202-6068-451E-9A8C-BA15D368ACA8}">
      <dgm:prSet/>
      <dgm:spPr/>
      <dgm:t>
        <a:bodyPr/>
        <a:lstStyle/>
        <a:p>
          <a:pPr rtl="1"/>
          <a:endParaRPr lang="he-IL" sz="2800"/>
        </a:p>
      </dgm:t>
    </dgm:pt>
    <dgm:pt modelId="{FE18A422-33C8-4EE3-8E17-8BA8CABA95ED}">
      <dgm:prSet phldrT="[טקסט]" custT="1"/>
      <dgm:spPr/>
      <dgm:t>
        <a:bodyPr/>
        <a:lstStyle/>
        <a:p>
          <a:pPr rtl="1"/>
          <a:r>
            <a:rPr lang="he-IL" sz="1050" dirty="0" smtClean="0"/>
            <a:t>דמי ביטוח</a:t>
          </a:r>
          <a:endParaRPr lang="he-IL" sz="1050"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1BCAAFCD-01B1-4B28-84B3-8CE34905D221}" type="parTrans" cxnId="{BDC8080F-8FFC-4228-B4E9-048B5C652B09}">
      <dgm:prSet/>
      <dgm:spPr/>
      <dgm:t>
        <a:bodyPr/>
        <a:lstStyle/>
        <a:p>
          <a:pPr rtl="1"/>
          <a:endParaRPr lang="he-IL" sz="2800"/>
        </a:p>
      </dgm:t>
    </dgm:pt>
    <dgm:pt modelId="{F31C2E0B-B6A7-4CFC-A05C-310D45464136}" type="sibTrans" cxnId="{BDC8080F-8FFC-4228-B4E9-048B5C652B09}">
      <dgm:prSet/>
      <dgm:spPr/>
      <dgm:t>
        <a:bodyPr/>
        <a:lstStyle/>
        <a:p>
          <a:pPr rtl="1"/>
          <a:endParaRPr lang="he-IL" sz="2800"/>
        </a:p>
      </dgm:t>
    </dgm:pt>
    <dgm:pt modelId="{90C00BD0-A721-4A28-A50C-9536E9943D88}">
      <dgm:prSet phldrT="[טקסט]" custT="1"/>
      <dgm:spPr/>
      <dgm:t>
        <a:bodyPr/>
        <a:lstStyle/>
        <a:p>
          <a:pPr rtl="1"/>
          <a:r>
            <a:rPr lang="he-IL" sz="1050" dirty="0" smtClean="0"/>
            <a:t>רובד רשות</a:t>
          </a:r>
          <a:endParaRPr lang="he-IL" sz="1050"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4A151550-B116-4F0C-B9F1-3E5179CCF111}" type="parTrans" cxnId="{22FC3812-06CC-4827-BE1E-819A028D8CD2}">
      <dgm:prSet/>
      <dgm:spPr/>
      <dgm:t>
        <a:bodyPr/>
        <a:lstStyle/>
        <a:p>
          <a:pPr rtl="1"/>
          <a:endParaRPr lang="he-IL" sz="2800"/>
        </a:p>
      </dgm:t>
    </dgm:pt>
    <dgm:pt modelId="{2FDD31F2-9FA9-498B-962D-426ECFFA105E}" type="sibTrans" cxnId="{22FC3812-06CC-4827-BE1E-819A028D8CD2}">
      <dgm:prSet/>
      <dgm:spPr/>
      <dgm:t>
        <a:bodyPr/>
        <a:lstStyle/>
        <a:p>
          <a:pPr rtl="1"/>
          <a:endParaRPr lang="he-IL" sz="2800"/>
        </a:p>
      </dgm:t>
    </dgm:pt>
    <dgm:pt modelId="{948E07BC-D6BF-403D-87D7-65AAF0089B4E}">
      <dgm:prSet phldrT="[טקסט]" custT="1"/>
      <dgm:spPr/>
      <dgm:t>
        <a:bodyPr/>
        <a:lstStyle/>
        <a:p>
          <a:pPr rtl="1"/>
          <a:r>
            <a:rPr lang="he-IL" sz="1050" dirty="0" smtClean="0"/>
            <a:t>פרישה</a:t>
          </a:r>
          <a:endParaRPr lang="he-IL" sz="1050" dirty="0"/>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56156C52-9D71-4256-AF0D-2307DC797C94}" type="parTrans" cxnId="{77EE318E-67A5-40B4-8DF3-9DBB09B1F33B}">
      <dgm:prSet/>
      <dgm:spPr/>
      <dgm:t>
        <a:bodyPr/>
        <a:lstStyle/>
        <a:p>
          <a:pPr rtl="1"/>
          <a:endParaRPr lang="he-IL" sz="2800"/>
        </a:p>
      </dgm:t>
    </dgm:pt>
    <dgm:pt modelId="{6C567D6C-593F-45AF-B014-A2366862997F}" type="sibTrans" cxnId="{77EE318E-67A5-40B4-8DF3-9DBB09B1F33B}">
      <dgm:prSet/>
      <dgm:spPr/>
      <dgm:t>
        <a:bodyPr/>
        <a:lstStyle/>
        <a:p>
          <a:pPr rtl="1"/>
          <a:endParaRPr lang="he-IL" sz="2800"/>
        </a:p>
      </dgm:t>
    </dgm:pt>
    <dgm:pt modelId="{322B96C6-F1B5-44EF-BA0B-9A1F0B5EDE2F}">
      <dgm:prSet phldrT="[טקסט]" custT="1"/>
      <dgm:spPr/>
      <dgm:t>
        <a:bodyPr/>
        <a:lstStyle/>
        <a:p>
          <a:pPr rtl="1"/>
          <a:r>
            <a:rPr lang="he-IL" sz="1050" dirty="0" smtClean="0"/>
            <a:t>תביעות</a:t>
          </a:r>
          <a:endParaRPr lang="he-IL" sz="105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C36EA5AB-5ED5-4D2D-8033-CFA895EBFEFF}" type="parTrans" cxnId="{54F3F083-D426-4E6F-8C2F-CFDED2EC86EA}">
      <dgm:prSet/>
      <dgm:spPr/>
      <dgm:t>
        <a:bodyPr/>
        <a:lstStyle/>
        <a:p>
          <a:pPr rtl="1"/>
          <a:endParaRPr lang="he-IL" sz="2800"/>
        </a:p>
      </dgm:t>
    </dgm:pt>
    <dgm:pt modelId="{CE8E2F38-C950-4067-AC4B-E939AC6310CB}" type="sibTrans" cxnId="{54F3F083-D426-4E6F-8C2F-CFDED2EC86EA}">
      <dgm:prSet/>
      <dgm:spPr/>
      <dgm:t>
        <a:bodyPr/>
        <a:lstStyle/>
        <a:p>
          <a:pPr rtl="1"/>
          <a:endParaRPr lang="he-IL" sz="2800"/>
        </a:p>
      </dgm:t>
    </dgm:pt>
    <dgm:pt modelId="{D102A1B1-FF63-4FA6-999C-8CF76B49EAA7}">
      <dgm:prSet phldrT="[טקסט]" custT="1"/>
      <dgm:spPr/>
      <dgm:t>
        <a:bodyPr/>
        <a:lstStyle/>
        <a:p>
          <a:pPr rtl="1"/>
          <a:r>
            <a:rPr lang="he-IL" sz="1050" dirty="0" smtClean="0"/>
            <a:t>כללי</a:t>
          </a:r>
          <a:endParaRPr lang="he-IL" sz="1050" dirty="0"/>
        </a:p>
      </dgm:t>
      <dgm:extLst>
        <a:ext uri="{E40237B7-FDA0-4F09-8148-C483321AD2D9}">
          <dgm14:cNvPr xmlns:dgm14="http://schemas.microsoft.com/office/drawing/2010/diagram" id="0" name="">
            <a:hlinkClick xmlns:r="http://schemas.openxmlformats.org/officeDocument/2006/relationships" r:id="rId11" action="ppaction://hlinksldjump"/>
          </dgm14:cNvPr>
        </a:ext>
      </dgm:extLst>
    </dgm:pt>
    <dgm:pt modelId="{9356431F-AB5B-4A9B-A556-964D3EDB073C}" type="parTrans" cxnId="{78D317D5-1D00-4A8C-A73D-E2314B4B1391}">
      <dgm:prSet/>
      <dgm:spPr/>
      <dgm:t>
        <a:bodyPr/>
        <a:lstStyle/>
        <a:p>
          <a:pPr rtl="1"/>
          <a:endParaRPr lang="he-IL"/>
        </a:p>
      </dgm:t>
    </dgm:pt>
    <dgm:pt modelId="{E0951A3E-FE95-48D1-943D-960DD9B54EEC}" type="sibTrans" cxnId="{78D317D5-1D00-4A8C-A73D-E2314B4B1391}">
      <dgm:prSet/>
      <dgm:spPr/>
      <dgm:t>
        <a:bodyPr/>
        <a:lstStyle/>
        <a:p>
          <a:pPr rtl="1"/>
          <a:endParaRPr lang="he-IL"/>
        </a:p>
      </dgm:t>
    </dgm:pt>
    <dgm:pt modelId="{67035BDE-3CD2-4B8A-9044-81B9EFC09372}" type="pres">
      <dgm:prSet presAssocID="{64914DAA-E681-4E75-A289-419C1760D214}" presName="Name0" presStyleCnt="0">
        <dgm:presLayoutVars>
          <dgm:dir val="rev"/>
          <dgm:animLvl val="lvl"/>
          <dgm:resizeHandles val="exact"/>
        </dgm:presLayoutVars>
      </dgm:prSet>
      <dgm:spPr/>
    </dgm:pt>
    <dgm:pt modelId="{18A89D37-4523-432D-B151-D34BD7C292A4}" type="pres">
      <dgm:prSet presAssocID="{FDA4C154-34C6-40F7-967D-0F4B8D4D651C}" presName="parTxOnly" presStyleLbl="node1" presStyleIdx="0" presStyleCnt="11">
        <dgm:presLayoutVars>
          <dgm:chMax val="0"/>
          <dgm:chPref val="0"/>
          <dgm:bulletEnabled val="1"/>
        </dgm:presLayoutVars>
      </dgm:prSet>
      <dgm:spPr/>
      <dgm:t>
        <a:bodyPr/>
        <a:lstStyle/>
        <a:p>
          <a:pPr rtl="1"/>
          <a:endParaRPr lang="he-IL"/>
        </a:p>
      </dgm:t>
    </dgm:pt>
    <dgm:pt modelId="{83143983-7DF6-4FC7-9C36-7742CE0A3E0E}" type="pres">
      <dgm:prSet presAssocID="{F58F0503-5FC4-4D0F-86C3-6A613B7925A8}" presName="parTxOnlySpace" presStyleCnt="0"/>
      <dgm:spPr/>
    </dgm:pt>
    <dgm:pt modelId="{65AD9CA1-2954-4508-AF9F-F35F4509274E}" type="pres">
      <dgm:prSet presAssocID="{D102A1B1-FF63-4FA6-999C-8CF76B49EAA7}" presName="parTxOnly" presStyleLbl="node1" presStyleIdx="1" presStyleCnt="11">
        <dgm:presLayoutVars>
          <dgm:chMax val="0"/>
          <dgm:chPref val="0"/>
          <dgm:bulletEnabled val="1"/>
        </dgm:presLayoutVars>
      </dgm:prSet>
      <dgm:spPr/>
      <dgm:t>
        <a:bodyPr/>
        <a:lstStyle/>
        <a:p>
          <a:pPr rtl="1"/>
          <a:endParaRPr lang="he-IL"/>
        </a:p>
      </dgm:t>
    </dgm:pt>
    <dgm:pt modelId="{C7FA078C-4A1E-41AF-9E42-7E92F0214D85}" type="pres">
      <dgm:prSet presAssocID="{E0951A3E-FE95-48D1-943D-960DD9B54EEC}" presName="parTxOnlySpace" presStyleCnt="0"/>
      <dgm:spPr/>
    </dgm:pt>
    <dgm:pt modelId="{D6D07309-BCBB-498E-8616-D9FCDDD8F6A3}" type="pres">
      <dgm:prSet presAssocID="{E2BAFF71-8F72-4862-BEA1-0F6C25F1D4AC}" presName="parTxOnly" presStyleLbl="node1" presStyleIdx="2" presStyleCnt="11">
        <dgm:presLayoutVars>
          <dgm:chMax val="0"/>
          <dgm:chPref val="0"/>
          <dgm:bulletEnabled val="1"/>
        </dgm:presLayoutVars>
      </dgm:prSet>
      <dgm:spPr/>
      <dgm:t>
        <a:bodyPr/>
        <a:lstStyle/>
        <a:p>
          <a:pPr rtl="1"/>
          <a:endParaRPr lang="he-IL"/>
        </a:p>
      </dgm:t>
    </dgm:pt>
    <dgm:pt modelId="{D37685D8-8118-4B66-A8D8-4525AF2B0C53}" type="pres">
      <dgm:prSet presAssocID="{8C57EDE7-39CF-4FEC-919F-135913F395E7}" presName="parTxOnlySpace" presStyleCnt="0"/>
      <dgm:spPr/>
    </dgm:pt>
    <dgm:pt modelId="{E45CBE25-F5E4-4881-9483-C59BFBA9EB67}" type="pres">
      <dgm:prSet presAssocID="{997D4FDC-1220-46DC-8075-F7BFF61710C5}" presName="parTxOnly" presStyleLbl="node1" presStyleIdx="3" presStyleCnt="11">
        <dgm:presLayoutVars>
          <dgm:chMax val="0"/>
          <dgm:chPref val="0"/>
          <dgm:bulletEnabled val="1"/>
        </dgm:presLayoutVars>
      </dgm:prSet>
      <dgm:spPr/>
      <dgm:t>
        <a:bodyPr/>
        <a:lstStyle/>
        <a:p>
          <a:pPr rtl="1"/>
          <a:endParaRPr lang="he-IL"/>
        </a:p>
      </dgm:t>
    </dgm:pt>
    <dgm:pt modelId="{391C90DB-D8CB-4057-9DA1-90F1FC702F3F}" type="pres">
      <dgm:prSet presAssocID="{24D735C6-4920-4CA3-A65F-14AC6386DCCB}" presName="parTxOnlySpace" presStyleCnt="0"/>
      <dgm:spPr/>
    </dgm:pt>
    <dgm:pt modelId="{EE10C29B-4F40-49D9-BD13-7E317EF10791}" type="pres">
      <dgm:prSet presAssocID="{075CBA88-F6D6-45AD-9B81-EB520163FB71}" presName="parTxOnly" presStyleLbl="node1" presStyleIdx="4" presStyleCnt="11">
        <dgm:presLayoutVars>
          <dgm:chMax val="0"/>
          <dgm:chPref val="0"/>
          <dgm:bulletEnabled val="1"/>
        </dgm:presLayoutVars>
      </dgm:prSet>
      <dgm:spPr/>
      <dgm:t>
        <a:bodyPr/>
        <a:lstStyle/>
        <a:p>
          <a:pPr rtl="1"/>
          <a:endParaRPr lang="he-IL"/>
        </a:p>
      </dgm:t>
    </dgm:pt>
    <dgm:pt modelId="{F4D0DED4-4ECC-4A8A-AD97-C317EF539728}" type="pres">
      <dgm:prSet presAssocID="{73D1E045-C929-46AA-8C81-20223311BA96}" presName="parTxOnlySpace" presStyleCnt="0"/>
      <dgm:spPr/>
    </dgm:pt>
    <dgm:pt modelId="{1A9466D8-28D8-477B-99A1-DEBDABC8FEE9}" type="pres">
      <dgm:prSet presAssocID="{08706E9B-9F60-418B-990F-EC4386C5E0D5}" presName="parTxOnly" presStyleLbl="node1" presStyleIdx="5" presStyleCnt="11">
        <dgm:presLayoutVars>
          <dgm:chMax val="0"/>
          <dgm:chPref val="0"/>
          <dgm:bulletEnabled val="1"/>
        </dgm:presLayoutVars>
      </dgm:prSet>
      <dgm:spPr/>
      <dgm:t>
        <a:bodyPr/>
        <a:lstStyle/>
        <a:p>
          <a:pPr rtl="1"/>
          <a:endParaRPr lang="he-IL"/>
        </a:p>
      </dgm:t>
    </dgm:pt>
    <dgm:pt modelId="{35EBD49D-6C27-457A-8589-9B4765A089AF}" type="pres">
      <dgm:prSet presAssocID="{2F221B26-DA60-4F29-9293-F53D61C0E54D}" presName="parTxOnlySpace" presStyleCnt="0"/>
      <dgm:spPr/>
    </dgm:pt>
    <dgm:pt modelId="{FECBA68D-982F-440C-B483-E60C9A914070}" type="pres">
      <dgm:prSet presAssocID="{78865370-854E-4678-A57F-2131904D5925}" presName="parTxOnly" presStyleLbl="node1" presStyleIdx="6" presStyleCnt="11">
        <dgm:presLayoutVars>
          <dgm:chMax val="0"/>
          <dgm:chPref val="0"/>
          <dgm:bulletEnabled val="1"/>
        </dgm:presLayoutVars>
      </dgm:prSet>
      <dgm:spPr/>
      <dgm:t>
        <a:bodyPr/>
        <a:lstStyle/>
        <a:p>
          <a:pPr rtl="1"/>
          <a:endParaRPr lang="he-IL"/>
        </a:p>
      </dgm:t>
    </dgm:pt>
    <dgm:pt modelId="{5B97DC13-D1AD-4805-85C9-025CB50705DC}" type="pres">
      <dgm:prSet presAssocID="{0005AEA8-8635-45F1-B832-11D300918504}" presName="parTxOnlySpace" presStyleCnt="0"/>
      <dgm:spPr/>
    </dgm:pt>
    <dgm:pt modelId="{3BB47639-05B3-4A58-8CD6-B35DED45D1DC}" type="pres">
      <dgm:prSet presAssocID="{FE18A422-33C8-4EE3-8E17-8BA8CABA95ED}" presName="parTxOnly" presStyleLbl="node1" presStyleIdx="7" presStyleCnt="11">
        <dgm:presLayoutVars>
          <dgm:chMax val="0"/>
          <dgm:chPref val="0"/>
          <dgm:bulletEnabled val="1"/>
        </dgm:presLayoutVars>
      </dgm:prSet>
      <dgm:spPr/>
      <dgm:t>
        <a:bodyPr/>
        <a:lstStyle/>
        <a:p>
          <a:pPr rtl="1"/>
          <a:endParaRPr lang="he-IL"/>
        </a:p>
      </dgm:t>
    </dgm:pt>
    <dgm:pt modelId="{68F92F20-6814-45E3-B755-550EF486608C}" type="pres">
      <dgm:prSet presAssocID="{F31C2E0B-B6A7-4CFC-A05C-310D45464136}" presName="parTxOnlySpace" presStyleCnt="0"/>
      <dgm:spPr/>
    </dgm:pt>
    <dgm:pt modelId="{4F491839-1C66-4DC6-998E-4231421BC74A}" type="pres">
      <dgm:prSet presAssocID="{90C00BD0-A721-4A28-A50C-9536E9943D88}" presName="parTxOnly" presStyleLbl="node1" presStyleIdx="8" presStyleCnt="11">
        <dgm:presLayoutVars>
          <dgm:chMax val="0"/>
          <dgm:chPref val="0"/>
          <dgm:bulletEnabled val="1"/>
        </dgm:presLayoutVars>
      </dgm:prSet>
      <dgm:spPr/>
      <dgm:t>
        <a:bodyPr/>
        <a:lstStyle/>
        <a:p>
          <a:pPr rtl="1"/>
          <a:endParaRPr lang="he-IL"/>
        </a:p>
      </dgm:t>
    </dgm:pt>
    <dgm:pt modelId="{CF04DA4A-B689-4CC7-A70A-C0B4368E97EA}" type="pres">
      <dgm:prSet presAssocID="{2FDD31F2-9FA9-498B-962D-426ECFFA105E}" presName="parTxOnlySpace" presStyleCnt="0"/>
      <dgm:spPr/>
    </dgm:pt>
    <dgm:pt modelId="{00701568-8664-473E-A9AD-984B7663E0BF}" type="pres">
      <dgm:prSet presAssocID="{948E07BC-D6BF-403D-87D7-65AAF0089B4E}" presName="parTxOnly" presStyleLbl="node1" presStyleIdx="9" presStyleCnt="11">
        <dgm:presLayoutVars>
          <dgm:chMax val="0"/>
          <dgm:chPref val="0"/>
          <dgm:bulletEnabled val="1"/>
        </dgm:presLayoutVars>
      </dgm:prSet>
      <dgm:spPr/>
      <dgm:t>
        <a:bodyPr/>
        <a:lstStyle/>
        <a:p>
          <a:pPr rtl="1"/>
          <a:endParaRPr lang="he-IL"/>
        </a:p>
      </dgm:t>
    </dgm:pt>
    <dgm:pt modelId="{8411895B-2800-4B1E-B1AA-CC45C4C6D355}" type="pres">
      <dgm:prSet presAssocID="{6C567D6C-593F-45AF-B014-A2366862997F}" presName="parTxOnlySpace" presStyleCnt="0"/>
      <dgm:spPr/>
    </dgm:pt>
    <dgm:pt modelId="{3A9F1D4F-CF10-45D1-8AF2-BB97C4CE8005}" type="pres">
      <dgm:prSet presAssocID="{322B96C6-F1B5-44EF-BA0B-9A1F0B5EDE2F}" presName="parTxOnly" presStyleLbl="node1" presStyleIdx="10" presStyleCnt="11">
        <dgm:presLayoutVars>
          <dgm:chMax val="0"/>
          <dgm:chPref val="0"/>
          <dgm:bulletEnabled val="1"/>
        </dgm:presLayoutVars>
      </dgm:prSet>
      <dgm:spPr/>
      <dgm:t>
        <a:bodyPr/>
        <a:lstStyle/>
        <a:p>
          <a:pPr rtl="1"/>
          <a:endParaRPr lang="he-IL"/>
        </a:p>
      </dgm:t>
    </dgm:pt>
  </dgm:ptLst>
  <dgm:cxnLst>
    <dgm:cxn modelId="{A2BFC67A-4A8C-44A1-AAE3-54F3CD982FC3}" srcId="{64914DAA-E681-4E75-A289-419C1760D214}" destId="{78865370-854E-4678-A57F-2131904D5925}" srcOrd="6" destOrd="0" parTransId="{86BCF90E-828F-4AA4-9C16-7F2B7D44CF78}" sibTransId="{0005AEA8-8635-45F1-B832-11D300918504}"/>
    <dgm:cxn modelId="{3822B5E7-7F2E-46B1-BCBC-7214E20124FC}" type="presOf" srcId="{997D4FDC-1220-46DC-8075-F7BFF61710C5}" destId="{E45CBE25-F5E4-4881-9483-C59BFBA9EB67}" srcOrd="0" destOrd="0" presId="urn:microsoft.com/office/officeart/2005/8/layout/chevron1"/>
    <dgm:cxn modelId="{54F3F083-D426-4E6F-8C2F-CFDED2EC86EA}" srcId="{64914DAA-E681-4E75-A289-419C1760D214}" destId="{322B96C6-F1B5-44EF-BA0B-9A1F0B5EDE2F}" srcOrd="10" destOrd="0" parTransId="{C36EA5AB-5ED5-4D2D-8033-CFA895EBFEFF}" sibTransId="{CE8E2F38-C950-4067-AC4B-E939AC6310CB}"/>
    <dgm:cxn modelId="{C7178D0D-F02E-44BA-82FD-985B4484170A}" type="presOf" srcId="{948E07BC-D6BF-403D-87D7-65AAF0089B4E}" destId="{00701568-8664-473E-A9AD-984B7663E0BF}" srcOrd="0" destOrd="0" presId="urn:microsoft.com/office/officeart/2005/8/layout/chevron1"/>
    <dgm:cxn modelId="{8C5174DB-DE3A-4554-B75F-DFBE332B1E98}" type="presOf" srcId="{08706E9B-9F60-418B-990F-EC4386C5E0D5}" destId="{1A9466D8-28D8-477B-99A1-DEBDABC8FEE9}" srcOrd="0" destOrd="0" presId="urn:microsoft.com/office/officeart/2005/8/layout/chevron1"/>
    <dgm:cxn modelId="{9F1D661C-7CD0-4B7E-86DD-99A316AB1695}" type="presOf" srcId="{E2BAFF71-8F72-4862-BEA1-0F6C25F1D4AC}" destId="{D6D07309-BCBB-498E-8616-D9FCDDD8F6A3}" srcOrd="0" destOrd="0" presId="urn:microsoft.com/office/officeart/2005/8/layout/chevron1"/>
    <dgm:cxn modelId="{652EC21A-3484-4BB2-9A79-C08108D45DA7}" type="presOf" srcId="{FDA4C154-34C6-40F7-967D-0F4B8D4D651C}" destId="{18A89D37-4523-432D-B151-D34BD7C292A4}" srcOrd="0" destOrd="0" presId="urn:microsoft.com/office/officeart/2005/8/layout/chevron1"/>
    <dgm:cxn modelId="{7AFDF5BA-1C85-4206-BE4D-8145C7C870A8}" srcId="{64914DAA-E681-4E75-A289-419C1760D214}" destId="{FDA4C154-34C6-40F7-967D-0F4B8D4D651C}" srcOrd="0" destOrd="0" parTransId="{C1627B43-EDB2-4BB0-9F4D-2326F44EBB2E}" sibTransId="{F58F0503-5FC4-4D0F-86C3-6A613B7925A8}"/>
    <dgm:cxn modelId="{308D432C-A0A2-4966-B3A6-CC51EFB44D9E}" type="presOf" srcId="{78865370-854E-4678-A57F-2131904D5925}" destId="{FECBA68D-982F-440C-B483-E60C9A914070}" srcOrd="0" destOrd="0" presId="urn:microsoft.com/office/officeart/2005/8/layout/chevron1"/>
    <dgm:cxn modelId="{DE2F7202-6068-451E-9A8C-BA15D368ACA8}" srcId="{64914DAA-E681-4E75-A289-419C1760D214}" destId="{08706E9B-9F60-418B-990F-EC4386C5E0D5}" srcOrd="5" destOrd="0" parTransId="{E7393792-95EC-49CE-9353-02171E97A0C2}" sibTransId="{2F221B26-DA60-4F29-9293-F53D61C0E54D}"/>
    <dgm:cxn modelId="{01AF0702-5651-456F-A4C1-D83290F63346}" type="presOf" srcId="{D102A1B1-FF63-4FA6-999C-8CF76B49EAA7}" destId="{65AD9CA1-2954-4508-AF9F-F35F4509274E}" srcOrd="0" destOrd="0" presId="urn:microsoft.com/office/officeart/2005/8/layout/chevron1"/>
    <dgm:cxn modelId="{2EE2BFC2-7184-45D1-A257-7597B1CF857C}" srcId="{64914DAA-E681-4E75-A289-419C1760D214}" destId="{997D4FDC-1220-46DC-8075-F7BFF61710C5}" srcOrd="3" destOrd="0" parTransId="{D71BD26E-7F1A-49F7-9019-6155C1B0F556}" sibTransId="{24D735C6-4920-4CA3-A65F-14AC6386DCCB}"/>
    <dgm:cxn modelId="{AF5869A1-54E5-4FEE-B3FE-BF865F579DF2}" srcId="{64914DAA-E681-4E75-A289-419C1760D214}" destId="{075CBA88-F6D6-45AD-9B81-EB520163FB71}" srcOrd="4" destOrd="0" parTransId="{40BDF874-CB91-4955-BF30-CB9728F0A5EE}" sibTransId="{73D1E045-C929-46AA-8C81-20223311BA96}"/>
    <dgm:cxn modelId="{A30ECAF6-0522-4E95-A551-C71AD13D584A}" type="presOf" srcId="{64914DAA-E681-4E75-A289-419C1760D214}" destId="{67035BDE-3CD2-4B8A-9044-81B9EFC09372}" srcOrd="0" destOrd="0" presId="urn:microsoft.com/office/officeart/2005/8/layout/chevron1"/>
    <dgm:cxn modelId="{7F272344-1690-470B-B0AA-90A10B110B4B}" type="presOf" srcId="{FE18A422-33C8-4EE3-8E17-8BA8CABA95ED}" destId="{3BB47639-05B3-4A58-8CD6-B35DED45D1DC}" srcOrd="0" destOrd="0" presId="urn:microsoft.com/office/officeart/2005/8/layout/chevron1"/>
    <dgm:cxn modelId="{425EE30F-3A1E-406B-8EE6-6FA76786AE89}" srcId="{64914DAA-E681-4E75-A289-419C1760D214}" destId="{E2BAFF71-8F72-4862-BEA1-0F6C25F1D4AC}" srcOrd="2" destOrd="0" parTransId="{4555D469-83D8-4E76-94B0-A13C892D9658}" sibTransId="{8C57EDE7-39CF-4FEC-919F-135913F395E7}"/>
    <dgm:cxn modelId="{22FC3812-06CC-4827-BE1E-819A028D8CD2}" srcId="{64914DAA-E681-4E75-A289-419C1760D214}" destId="{90C00BD0-A721-4A28-A50C-9536E9943D88}" srcOrd="8" destOrd="0" parTransId="{4A151550-B116-4F0C-B9F1-3E5179CCF111}" sibTransId="{2FDD31F2-9FA9-498B-962D-426ECFFA105E}"/>
    <dgm:cxn modelId="{24C1EC0F-2087-403E-B09C-666828BA2435}" type="presOf" srcId="{322B96C6-F1B5-44EF-BA0B-9A1F0B5EDE2F}" destId="{3A9F1D4F-CF10-45D1-8AF2-BB97C4CE8005}" srcOrd="0" destOrd="0" presId="urn:microsoft.com/office/officeart/2005/8/layout/chevron1"/>
    <dgm:cxn modelId="{ECEA0479-C027-4D1C-B2A3-683D95B1F492}" type="presOf" srcId="{90C00BD0-A721-4A28-A50C-9536E9943D88}" destId="{4F491839-1C66-4DC6-998E-4231421BC74A}" srcOrd="0" destOrd="0" presId="urn:microsoft.com/office/officeart/2005/8/layout/chevron1"/>
    <dgm:cxn modelId="{8F69F81D-D0A6-488A-940B-9951E0F4BB6F}" type="presOf" srcId="{075CBA88-F6D6-45AD-9B81-EB520163FB71}" destId="{EE10C29B-4F40-49D9-BD13-7E317EF10791}" srcOrd="0" destOrd="0" presId="urn:microsoft.com/office/officeart/2005/8/layout/chevron1"/>
    <dgm:cxn modelId="{78D317D5-1D00-4A8C-A73D-E2314B4B1391}" srcId="{64914DAA-E681-4E75-A289-419C1760D214}" destId="{D102A1B1-FF63-4FA6-999C-8CF76B49EAA7}" srcOrd="1" destOrd="0" parTransId="{9356431F-AB5B-4A9B-A556-964D3EDB073C}" sibTransId="{E0951A3E-FE95-48D1-943D-960DD9B54EEC}"/>
    <dgm:cxn modelId="{BDC8080F-8FFC-4228-B4E9-048B5C652B09}" srcId="{64914DAA-E681-4E75-A289-419C1760D214}" destId="{FE18A422-33C8-4EE3-8E17-8BA8CABA95ED}" srcOrd="7" destOrd="0" parTransId="{1BCAAFCD-01B1-4B28-84B3-8CE34905D221}" sibTransId="{F31C2E0B-B6A7-4CFC-A05C-310D45464136}"/>
    <dgm:cxn modelId="{77EE318E-67A5-40B4-8DF3-9DBB09B1F33B}" srcId="{64914DAA-E681-4E75-A289-419C1760D214}" destId="{948E07BC-D6BF-403D-87D7-65AAF0089B4E}" srcOrd="9" destOrd="0" parTransId="{56156C52-9D71-4256-AF0D-2307DC797C94}" sibTransId="{6C567D6C-593F-45AF-B014-A2366862997F}"/>
    <dgm:cxn modelId="{EF7723DD-D7DA-42CE-88CA-ED950B1FA7A6}" type="presParOf" srcId="{67035BDE-3CD2-4B8A-9044-81B9EFC09372}" destId="{18A89D37-4523-432D-B151-D34BD7C292A4}" srcOrd="0" destOrd="0" presId="urn:microsoft.com/office/officeart/2005/8/layout/chevron1"/>
    <dgm:cxn modelId="{FC3DF129-ABE0-454D-89CC-257D18AD681F}" type="presParOf" srcId="{67035BDE-3CD2-4B8A-9044-81B9EFC09372}" destId="{83143983-7DF6-4FC7-9C36-7742CE0A3E0E}" srcOrd="1" destOrd="0" presId="urn:microsoft.com/office/officeart/2005/8/layout/chevron1"/>
    <dgm:cxn modelId="{98009BFD-D115-4145-8270-7DAE3B6C9CEC}" type="presParOf" srcId="{67035BDE-3CD2-4B8A-9044-81B9EFC09372}" destId="{65AD9CA1-2954-4508-AF9F-F35F4509274E}" srcOrd="2" destOrd="0" presId="urn:microsoft.com/office/officeart/2005/8/layout/chevron1"/>
    <dgm:cxn modelId="{F556123F-D044-4DEC-9D02-1BCE84DF36C4}" type="presParOf" srcId="{67035BDE-3CD2-4B8A-9044-81B9EFC09372}" destId="{C7FA078C-4A1E-41AF-9E42-7E92F0214D85}" srcOrd="3" destOrd="0" presId="urn:microsoft.com/office/officeart/2005/8/layout/chevron1"/>
    <dgm:cxn modelId="{E525F2B9-7B07-4744-B6F9-0D658E640A3E}" type="presParOf" srcId="{67035BDE-3CD2-4B8A-9044-81B9EFC09372}" destId="{D6D07309-BCBB-498E-8616-D9FCDDD8F6A3}" srcOrd="4" destOrd="0" presId="urn:microsoft.com/office/officeart/2005/8/layout/chevron1"/>
    <dgm:cxn modelId="{3467F3B6-5A78-4D7A-A917-2D52241EEEAD}" type="presParOf" srcId="{67035BDE-3CD2-4B8A-9044-81B9EFC09372}" destId="{D37685D8-8118-4B66-A8D8-4525AF2B0C53}" srcOrd="5" destOrd="0" presId="urn:microsoft.com/office/officeart/2005/8/layout/chevron1"/>
    <dgm:cxn modelId="{9E503663-4078-4610-AB69-B24C42964280}" type="presParOf" srcId="{67035BDE-3CD2-4B8A-9044-81B9EFC09372}" destId="{E45CBE25-F5E4-4881-9483-C59BFBA9EB67}" srcOrd="6" destOrd="0" presId="urn:microsoft.com/office/officeart/2005/8/layout/chevron1"/>
    <dgm:cxn modelId="{A72E532C-CD50-41AB-8E2A-C0546FC6295E}" type="presParOf" srcId="{67035BDE-3CD2-4B8A-9044-81B9EFC09372}" destId="{391C90DB-D8CB-4057-9DA1-90F1FC702F3F}" srcOrd="7" destOrd="0" presId="urn:microsoft.com/office/officeart/2005/8/layout/chevron1"/>
    <dgm:cxn modelId="{1667341B-7B17-4653-B3A0-054B0A5B1951}" type="presParOf" srcId="{67035BDE-3CD2-4B8A-9044-81B9EFC09372}" destId="{EE10C29B-4F40-49D9-BD13-7E317EF10791}" srcOrd="8" destOrd="0" presId="urn:microsoft.com/office/officeart/2005/8/layout/chevron1"/>
    <dgm:cxn modelId="{41A2A7C6-389A-4B32-A8A1-EE3C79D5229E}" type="presParOf" srcId="{67035BDE-3CD2-4B8A-9044-81B9EFC09372}" destId="{F4D0DED4-4ECC-4A8A-AD97-C317EF539728}" srcOrd="9" destOrd="0" presId="urn:microsoft.com/office/officeart/2005/8/layout/chevron1"/>
    <dgm:cxn modelId="{44B77B1A-FD7D-4CEC-A2E3-12A5EDD8D5C8}" type="presParOf" srcId="{67035BDE-3CD2-4B8A-9044-81B9EFC09372}" destId="{1A9466D8-28D8-477B-99A1-DEBDABC8FEE9}" srcOrd="10" destOrd="0" presId="urn:microsoft.com/office/officeart/2005/8/layout/chevron1"/>
    <dgm:cxn modelId="{166502D0-A51B-4FC4-8243-48B54EB89F1B}" type="presParOf" srcId="{67035BDE-3CD2-4B8A-9044-81B9EFC09372}" destId="{35EBD49D-6C27-457A-8589-9B4765A089AF}" srcOrd="11" destOrd="0" presId="urn:microsoft.com/office/officeart/2005/8/layout/chevron1"/>
    <dgm:cxn modelId="{6FABEEF0-84CB-4A41-A17F-609823B94385}" type="presParOf" srcId="{67035BDE-3CD2-4B8A-9044-81B9EFC09372}" destId="{FECBA68D-982F-440C-B483-E60C9A914070}" srcOrd="12" destOrd="0" presId="urn:microsoft.com/office/officeart/2005/8/layout/chevron1"/>
    <dgm:cxn modelId="{0FDCCEE7-B91A-4721-AE92-20E9AA2A2183}" type="presParOf" srcId="{67035BDE-3CD2-4B8A-9044-81B9EFC09372}" destId="{5B97DC13-D1AD-4805-85C9-025CB50705DC}" srcOrd="13" destOrd="0" presId="urn:microsoft.com/office/officeart/2005/8/layout/chevron1"/>
    <dgm:cxn modelId="{D219D94D-533F-4933-9894-AAA717C87459}" type="presParOf" srcId="{67035BDE-3CD2-4B8A-9044-81B9EFC09372}" destId="{3BB47639-05B3-4A58-8CD6-B35DED45D1DC}" srcOrd="14" destOrd="0" presId="urn:microsoft.com/office/officeart/2005/8/layout/chevron1"/>
    <dgm:cxn modelId="{9008699C-C53D-4B6C-9F47-D4228733D19F}" type="presParOf" srcId="{67035BDE-3CD2-4B8A-9044-81B9EFC09372}" destId="{68F92F20-6814-45E3-B755-550EF486608C}" srcOrd="15" destOrd="0" presId="urn:microsoft.com/office/officeart/2005/8/layout/chevron1"/>
    <dgm:cxn modelId="{6DA3D5D7-FCD4-4212-B094-66F211A39544}" type="presParOf" srcId="{67035BDE-3CD2-4B8A-9044-81B9EFC09372}" destId="{4F491839-1C66-4DC6-998E-4231421BC74A}" srcOrd="16" destOrd="0" presId="urn:microsoft.com/office/officeart/2005/8/layout/chevron1"/>
    <dgm:cxn modelId="{75F2B98E-8438-457D-B2DD-4B7A4239BF1A}" type="presParOf" srcId="{67035BDE-3CD2-4B8A-9044-81B9EFC09372}" destId="{CF04DA4A-B689-4CC7-A70A-C0B4368E97EA}" srcOrd="17" destOrd="0" presId="urn:microsoft.com/office/officeart/2005/8/layout/chevron1"/>
    <dgm:cxn modelId="{EE713E7A-E1EF-40FC-A613-9FDF0D04112F}" type="presParOf" srcId="{67035BDE-3CD2-4B8A-9044-81B9EFC09372}" destId="{00701568-8664-473E-A9AD-984B7663E0BF}" srcOrd="18" destOrd="0" presId="urn:microsoft.com/office/officeart/2005/8/layout/chevron1"/>
    <dgm:cxn modelId="{3D4C0871-8188-4ADA-8171-1E8C2DCE8D8A}" type="presParOf" srcId="{67035BDE-3CD2-4B8A-9044-81B9EFC09372}" destId="{8411895B-2800-4B1E-B1AA-CC45C4C6D355}" srcOrd="19" destOrd="0" presId="urn:microsoft.com/office/officeart/2005/8/layout/chevron1"/>
    <dgm:cxn modelId="{EEA77B73-415A-4BB6-9535-22D05C337B02}" type="presParOf" srcId="{67035BDE-3CD2-4B8A-9044-81B9EFC09372}" destId="{3A9F1D4F-CF10-45D1-8AF2-BB97C4CE8005}" srcOrd="2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4914DAA-E681-4E75-A289-419C1760D214}" type="doc">
      <dgm:prSet loTypeId="urn:microsoft.com/office/officeart/2005/8/layout/chevron1" loCatId="process" qsTypeId="urn:microsoft.com/office/officeart/2005/8/quickstyle/simple1" qsCatId="simple" csTypeId="urn:microsoft.com/office/officeart/2005/8/colors/accent1_2" csCatId="accent1" phldr="1"/>
      <dgm:spPr/>
    </dgm:pt>
    <dgm:pt modelId="{FDA4C154-34C6-40F7-967D-0F4B8D4D651C}">
      <dgm:prSet phldrT="[טקסט]" custT="1"/>
      <dgm:spPr/>
      <dgm:t>
        <a:bodyPr/>
        <a:lstStyle/>
        <a:p>
          <a:pPr rtl="1"/>
          <a:r>
            <a:rPr lang="he-IL" sz="1050" dirty="0" smtClean="0"/>
            <a:t>הפוליסה</a:t>
          </a:r>
          <a:endParaRPr lang="he-IL" sz="105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1627B43-EDB2-4BB0-9F4D-2326F44EBB2E}" type="parTrans" cxnId="{7AFDF5BA-1C85-4206-BE4D-8145C7C870A8}">
      <dgm:prSet/>
      <dgm:spPr/>
      <dgm:t>
        <a:bodyPr/>
        <a:lstStyle/>
        <a:p>
          <a:pPr rtl="1"/>
          <a:endParaRPr lang="he-IL" sz="2800"/>
        </a:p>
      </dgm:t>
    </dgm:pt>
    <dgm:pt modelId="{F58F0503-5FC4-4D0F-86C3-6A613B7925A8}" type="sibTrans" cxnId="{7AFDF5BA-1C85-4206-BE4D-8145C7C870A8}">
      <dgm:prSet/>
      <dgm:spPr/>
      <dgm:t>
        <a:bodyPr/>
        <a:lstStyle/>
        <a:p>
          <a:pPr rtl="1"/>
          <a:endParaRPr lang="he-IL" sz="2800"/>
        </a:p>
      </dgm:t>
    </dgm:pt>
    <dgm:pt modelId="{E2BAFF71-8F72-4862-BEA1-0F6C25F1D4AC}">
      <dgm:prSet phldrT="[טקסט]" custT="1"/>
      <dgm:spPr/>
      <dgm:t>
        <a:bodyPr/>
        <a:lstStyle/>
        <a:p>
          <a:pPr rtl="1"/>
          <a:r>
            <a:rPr lang="he-IL" sz="1050" dirty="0" smtClean="0"/>
            <a:t>ניתוחים</a:t>
          </a:r>
          <a:endParaRPr lang="he-IL" sz="105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4555D469-83D8-4E76-94B0-A13C892D9658}" type="parTrans" cxnId="{425EE30F-3A1E-406B-8EE6-6FA76786AE89}">
      <dgm:prSet/>
      <dgm:spPr/>
      <dgm:t>
        <a:bodyPr/>
        <a:lstStyle/>
        <a:p>
          <a:pPr rtl="1"/>
          <a:endParaRPr lang="he-IL" sz="2800"/>
        </a:p>
      </dgm:t>
    </dgm:pt>
    <dgm:pt modelId="{8C57EDE7-39CF-4FEC-919F-135913F395E7}" type="sibTrans" cxnId="{425EE30F-3A1E-406B-8EE6-6FA76786AE89}">
      <dgm:prSet/>
      <dgm:spPr/>
      <dgm:t>
        <a:bodyPr/>
        <a:lstStyle/>
        <a:p>
          <a:pPr rtl="1"/>
          <a:endParaRPr lang="he-IL" sz="2800"/>
        </a:p>
      </dgm:t>
    </dgm:pt>
    <dgm:pt modelId="{78865370-854E-4678-A57F-2131904D5925}">
      <dgm:prSet phldrT="[טקסט]" custT="1"/>
      <dgm:spPr/>
      <dgm:t>
        <a:bodyPr/>
        <a:lstStyle/>
        <a:p>
          <a:pPr rtl="1"/>
          <a:r>
            <a:rPr lang="he-IL" sz="1050" dirty="0" smtClean="0"/>
            <a:t>אמבולטורי</a:t>
          </a:r>
          <a:endParaRPr lang="he-IL" sz="105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6BCF90E-828F-4AA4-9C16-7F2B7D44CF78}" type="parTrans" cxnId="{A2BFC67A-4A8C-44A1-AAE3-54F3CD982FC3}">
      <dgm:prSet/>
      <dgm:spPr/>
      <dgm:t>
        <a:bodyPr/>
        <a:lstStyle/>
        <a:p>
          <a:pPr rtl="1"/>
          <a:endParaRPr lang="he-IL" sz="2800"/>
        </a:p>
      </dgm:t>
    </dgm:pt>
    <dgm:pt modelId="{0005AEA8-8635-45F1-B832-11D300918504}" type="sibTrans" cxnId="{A2BFC67A-4A8C-44A1-AAE3-54F3CD982FC3}">
      <dgm:prSet/>
      <dgm:spPr/>
      <dgm:t>
        <a:bodyPr/>
        <a:lstStyle/>
        <a:p>
          <a:pPr rtl="1"/>
          <a:endParaRPr lang="he-IL" sz="2800"/>
        </a:p>
      </dgm:t>
    </dgm:pt>
    <dgm:pt modelId="{997D4FDC-1220-46DC-8075-F7BFF61710C5}">
      <dgm:prSet phldrT="[טקסט]" custT="1"/>
      <dgm:spPr/>
      <dgm:t>
        <a:bodyPr/>
        <a:lstStyle/>
        <a:p>
          <a:pPr rtl="1"/>
          <a:r>
            <a:rPr lang="he-IL" sz="1050" dirty="0" smtClean="0"/>
            <a:t>השתלות</a:t>
          </a:r>
          <a:endParaRPr lang="he-IL" sz="1050"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71BD26E-7F1A-49F7-9019-6155C1B0F556}" type="parTrans" cxnId="{2EE2BFC2-7184-45D1-A257-7597B1CF857C}">
      <dgm:prSet/>
      <dgm:spPr/>
      <dgm:t>
        <a:bodyPr/>
        <a:lstStyle/>
        <a:p>
          <a:pPr rtl="1"/>
          <a:endParaRPr lang="he-IL" sz="2800"/>
        </a:p>
      </dgm:t>
    </dgm:pt>
    <dgm:pt modelId="{24D735C6-4920-4CA3-A65F-14AC6386DCCB}" type="sibTrans" cxnId="{2EE2BFC2-7184-45D1-A257-7597B1CF857C}">
      <dgm:prSet/>
      <dgm:spPr/>
      <dgm:t>
        <a:bodyPr/>
        <a:lstStyle/>
        <a:p>
          <a:pPr rtl="1"/>
          <a:endParaRPr lang="he-IL" sz="2800"/>
        </a:p>
      </dgm:t>
    </dgm:pt>
    <dgm:pt modelId="{075CBA88-F6D6-45AD-9B81-EB520163FB71}">
      <dgm:prSet phldrT="[טקסט]" custT="1"/>
      <dgm:spPr/>
      <dgm:t>
        <a:bodyPr/>
        <a:lstStyle/>
        <a:p>
          <a:pPr rtl="1"/>
          <a:r>
            <a:rPr lang="he-IL" sz="1050" dirty="0" smtClean="0"/>
            <a:t>תרופות</a:t>
          </a:r>
          <a:endParaRPr lang="he-IL" sz="1050"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40BDF874-CB91-4955-BF30-CB9728F0A5EE}" type="parTrans" cxnId="{AF5869A1-54E5-4FEE-B3FE-BF865F579DF2}">
      <dgm:prSet/>
      <dgm:spPr/>
      <dgm:t>
        <a:bodyPr/>
        <a:lstStyle/>
        <a:p>
          <a:pPr rtl="1"/>
          <a:endParaRPr lang="he-IL" sz="2800"/>
        </a:p>
      </dgm:t>
    </dgm:pt>
    <dgm:pt modelId="{73D1E045-C929-46AA-8C81-20223311BA96}" type="sibTrans" cxnId="{AF5869A1-54E5-4FEE-B3FE-BF865F579DF2}">
      <dgm:prSet/>
      <dgm:spPr/>
      <dgm:t>
        <a:bodyPr/>
        <a:lstStyle/>
        <a:p>
          <a:pPr rtl="1"/>
          <a:endParaRPr lang="he-IL" sz="2800"/>
        </a:p>
      </dgm:t>
    </dgm:pt>
    <dgm:pt modelId="{08706E9B-9F60-418B-990F-EC4386C5E0D5}">
      <dgm:prSet phldrT="[טקסט]" custT="1"/>
      <dgm:spPr/>
      <dgm:t>
        <a:bodyPr/>
        <a:lstStyle/>
        <a:p>
          <a:pPr rtl="1"/>
          <a:r>
            <a:rPr lang="he-IL" sz="1050" dirty="0" smtClean="0"/>
            <a:t>ניתוחים בחו"ל</a:t>
          </a:r>
          <a:endParaRPr lang="he-IL" sz="1050"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E7393792-95EC-49CE-9353-02171E97A0C2}" type="parTrans" cxnId="{DE2F7202-6068-451E-9A8C-BA15D368ACA8}">
      <dgm:prSet/>
      <dgm:spPr/>
      <dgm:t>
        <a:bodyPr/>
        <a:lstStyle/>
        <a:p>
          <a:pPr rtl="1"/>
          <a:endParaRPr lang="he-IL" sz="2800"/>
        </a:p>
      </dgm:t>
    </dgm:pt>
    <dgm:pt modelId="{2F221B26-DA60-4F29-9293-F53D61C0E54D}" type="sibTrans" cxnId="{DE2F7202-6068-451E-9A8C-BA15D368ACA8}">
      <dgm:prSet/>
      <dgm:spPr/>
      <dgm:t>
        <a:bodyPr/>
        <a:lstStyle/>
        <a:p>
          <a:pPr rtl="1"/>
          <a:endParaRPr lang="he-IL" sz="2800"/>
        </a:p>
      </dgm:t>
    </dgm:pt>
    <dgm:pt modelId="{FE18A422-33C8-4EE3-8E17-8BA8CABA95ED}">
      <dgm:prSet phldrT="[טקסט]" custT="1"/>
      <dgm:spPr/>
      <dgm:t>
        <a:bodyPr/>
        <a:lstStyle/>
        <a:p>
          <a:pPr rtl="1"/>
          <a:r>
            <a:rPr lang="he-IL" sz="1050" dirty="0" smtClean="0"/>
            <a:t>דמי ביטוח</a:t>
          </a:r>
          <a:endParaRPr lang="he-IL" sz="1050"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1BCAAFCD-01B1-4B28-84B3-8CE34905D221}" type="parTrans" cxnId="{BDC8080F-8FFC-4228-B4E9-048B5C652B09}">
      <dgm:prSet/>
      <dgm:spPr/>
      <dgm:t>
        <a:bodyPr/>
        <a:lstStyle/>
        <a:p>
          <a:pPr rtl="1"/>
          <a:endParaRPr lang="he-IL" sz="2800"/>
        </a:p>
      </dgm:t>
    </dgm:pt>
    <dgm:pt modelId="{F31C2E0B-B6A7-4CFC-A05C-310D45464136}" type="sibTrans" cxnId="{BDC8080F-8FFC-4228-B4E9-048B5C652B09}">
      <dgm:prSet/>
      <dgm:spPr/>
      <dgm:t>
        <a:bodyPr/>
        <a:lstStyle/>
        <a:p>
          <a:pPr rtl="1"/>
          <a:endParaRPr lang="he-IL" sz="2800"/>
        </a:p>
      </dgm:t>
    </dgm:pt>
    <dgm:pt modelId="{90C00BD0-A721-4A28-A50C-9536E9943D88}">
      <dgm:prSet phldrT="[טקסט]" custT="1"/>
      <dgm:spPr/>
      <dgm:t>
        <a:bodyPr/>
        <a:lstStyle/>
        <a:p>
          <a:pPr rtl="1"/>
          <a:r>
            <a:rPr lang="he-IL" sz="1050" dirty="0" smtClean="0"/>
            <a:t>רובד רשות</a:t>
          </a:r>
          <a:endParaRPr lang="he-IL" sz="1050"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4A151550-B116-4F0C-B9F1-3E5179CCF111}" type="parTrans" cxnId="{22FC3812-06CC-4827-BE1E-819A028D8CD2}">
      <dgm:prSet/>
      <dgm:spPr/>
      <dgm:t>
        <a:bodyPr/>
        <a:lstStyle/>
        <a:p>
          <a:pPr rtl="1"/>
          <a:endParaRPr lang="he-IL" sz="2800"/>
        </a:p>
      </dgm:t>
    </dgm:pt>
    <dgm:pt modelId="{2FDD31F2-9FA9-498B-962D-426ECFFA105E}" type="sibTrans" cxnId="{22FC3812-06CC-4827-BE1E-819A028D8CD2}">
      <dgm:prSet/>
      <dgm:spPr/>
      <dgm:t>
        <a:bodyPr/>
        <a:lstStyle/>
        <a:p>
          <a:pPr rtl="1"/>
          <a:endParaRPr lang="he-IL" sz="2800"/>
        </a:p>
      </dgm:t>
    </dgm:pt>
    <dgm:pt modelId="{948E07BC-D6BF-403D-87D7-65AAF0089B4E}">
      <dgm:prSet phldrT="[טקסט]" custT="1"/>
      <dgm:spPr/>
      <dgm:t>
        <a:bodyPr/>
        <a:lstStyle/>
        <a:p>
          <a:pPr rtl="1"/>
          <a:r>
            <a:rPr lang="he-IL" sz="1050" dirty="0" smtClean="0"/>
            <a:t>פרישה</a:t>
          </a:r>
          <a:endParaRPr lang="he-IL" sz="1050" dirty="0"/>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56156C52-9D71-4256-AF0D-2307DC797C94}" type="parTrans" cxnId="{77EE318E-67A5-40B4-8DF3-9DBB09B1F33B}">
      <dgm:prSet/>
      <dgm:spPr/>
      <dgm:t>
        <a:bodyPr/>
        <a:lstStyle/>
        <a:p>
          <a:pPr rtl="1"/>
          <a:endParaRPr lang="he-IL" sz="2800"/>
        </a:p>
      </dgm:t>
    </dgm:pt>
    <dgm:pt modelId="{6C567D6C-593F-45AF-B014-A2366862997F}" type="sibTrans" cxnId="{77EE318E-67A5-40B4-8DF3-9DBB09B1F33B}">
      <dgm:prSet/>
      <dgm:spPr/>
      <dgm:t>
        <a:bodyPr/>
        <a:lstStyle/>
        <a:p>
          <a:pPr rtl="1"/>
          <a:endParaRPr lang="he-IL" sz="2800"/>
        </a:p>
      </dgm:t>
    </dgm:pt>
    <dgm:pt modelId="{322B96C6-F1B5-44EF-BA0B-9A1F0B5EDE2F}">
      <dgm:prSet phldrT="[טקסט]" custT="1"/>
      <dgm:spPr/>
      <dgm:t>
        <a:bodyPr/>
        <a:lstStyle/>
        <a:p>
          <a:pPr rtl="1"/>
          <a:r>
            <a:rPr lang="he-IL" sz="1050" dirty="0" smtClean="0"/>
            <a:t>תביעות</a:t>
          </a:r>
          <a:endParaRPr lang="he-IL" sz="105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C36EA5AB-5ED5-4D2D-8033-CFA895EBFEFF}" type="parTrans" cxnId="{54F3F083-D426-4E6F-8C2F-CFDED2EC86EA}">
      <dgm:prSet/>
      <dgm:spPr/>
      <dgm:t>
        <a:bodyPr/>
        <a:lstStyle/>
        <a:p>
          <a:pPr rtl="1"/>
          <a:endParaRPr lang="he-IL" sz="2800"/>
        </a:p>
      </dgm:t>
    </dgm:pt>
    <dgm:pt modelId="{CE8E2F38-C950-4067-AC4B-E939AC6310CB}" type="sibTrans" cxnId="{54F3F083-D426-4E6F-8C2F-CFDED2EC86EA}">
      <dgm:prSet/>
      <dgm:spPr/>
      <dgm:t>
        <a:bodyPr/>
        <a:lstStyle/>
        <a:p>
          <a:pPr rtl="1"/>
          <a:endParaRPr lang="he-IL" sz="2800"/>
        </a:p>
      </dgm:t>
    </dgm:pt>
    <dgm:pt modelId="{D102A1B1-FF63-4FA6-999C-8CF76B49EAA7}">
      <dgm:prSet phldrT="[טקסט]" custT="1"/>
      <dgm:spPr/>
      <dgm:t>
        <a:bodyPr/>
        <a:lstStyle/>
        <a:p>
          <a:pPr rtl="1"/>
          <a:r>
            <a:rPr lang="he-IL" sz="1050" dirty="0" smtClean="0"/>
            <a:t>כללי</a:t>
          </a:r>
          <a:endParaRPr lang="he-IL" sz="1050" dirty="0"/>
        </a:p>
      </dgm:t>
      <dgm:extLst>
        <a:ext uri="{E40237B7-FDA0-4F09-8148-C483321AD2D9}">
          <dgm14:cNvPr xmlns:dgm14="http://schemas.microsoft.com/office/drawing/2010/diagram" id="0" name="">
            <a:hlinkClick xmlns:r="http://schemas.openxmlformats.org/officeDocument/2006/relationships" r:id="rId11" action="ppaction://hlinksldjump"/>
          </dgm14:cNvPr>
        </a:ext>
      </dgm:extLst>
    </dgm:pt>
    <dgm:pt modelId="{9356431F-AB5B-4A9B-A556-964D3EDB073C}" type="parTrans" cxnId="{78D317D5-1D00-4A8C-A73D-E2314B4B1391}">
      <dgm:prSet/>
      <dgm:spPr/>
      <dgm:t>
        <a:bodyPr/>
        <a:lstStyle/>
        <a:p>
          <a:pPr rtl="1"/>
          <a:endParaRPr lang="he-IL"/>
        </a:p>
      </dgm:t>
    </dgm:pt>
    <dgm:pt modelId="{E0951A3E-FE95-48D1-943D-960DD9B54EEC}" type="sibTrans" cxnId="{78D317D5-1D00-4A8C-A73D-E2314B4B1391}">
      <dgm:prSet/>
      <dgm:spPr/>
      <dgm:t>
        <a:bodyPr/>
        <a:lstStyle/>
        <a:p>
          <a:pPr rtl="1"/>
          <a:endParaRPr lang="he-IL"/>
        </a:p>
      </dgm:t>
    </dgm:pt>
    <dgm:pt modelId="{67035BDE-3CD2-4B8A-9044-81B9EFC09372}" type="pres">
      <dgm:prSet presAssocID="{64914DAA-E681-4E75-A289-419C1760D214}" presName="Name0" presStyleCnt="0">
        <dgm:presLayoutVars>
          <dgm:dir val="rev"/>
          <dgm:animLvl val="lvl"/>
          <dgm:resizeHandles val="exact"/>
        </dgm:presLayoutVars>
      </dgm:prSet>
      <dgm:spPr/>
    </dgm:pt>
    <dgm:pt modelId="{18A89D37-4523-432D-B151-D34BD7C292A4}" type="pres">
      <dgm:prSet presAssocID="{FDA4C154-34C6-40F7-967D-0F4B8D4D651C}" presName="parTxOnly" presStyleLbl="node1" presStyleIdx="0" presStyleCnt="11">
        <dgm:presLayoutVars>
          <dgm:chMax val="0"/>
          <dgm:chPref val="0"/>
          <dgm:bulletEnabled val="1"/>
        </dgm:presLayoutVars>
      </dgm:prSet>
      <dgm:spPr/>
      <dgm:t>
        <a:bodyPr/>
        <a:lstStyle/>
        <a:p>
          <a:pPr rtl="1"/>
          <a:endParaRPr lang="he-IL"/>
        </a:p>
      </dgm:t>
    </dgm:pt>
    <dgm:pt modelId="{83143983-7DF6-4FC7-9C36-7742CE0A3E0E}" type="pres">
      <dgm:prSet presAssocID="{F58F0503-5FC4-4D0F-86C3-6A613B7925A8}" presName="parTxOnlySpace" presStyleCnt="0"/>
      <dgm:spPr/>
    </dgm:pt>
    <dgm:pt modelId="{65AD9CA1-2954-4508-AF9F-F35F4509274E}" type="pres">
      <dgm:prSet presAssocID="{D102A1B1-FF63-4FA6-999C-8CF76B49EAA7}" presName="parTxOnly" presStyleLbl="node1" presStyleIdx="1" presStyleCnt="11">
        <dgm:presLayoutVars>
          <dgm:chMax val="0"/>
          <dgm:chPref val="0"/>
          <dgm:bulletEnabled val="1"/>
        </dgm:presLayoutVars>
      </dgm:prSet>
      <dgm:spPr/>
      <dgm:t>
        <a:bodyPr/>
        <a:lstStyle/>
        <a:p>
          <a:pPr rtl="1"/>
          <a:endParaRPr lang="he-IL"/>
        </a:p>
      </dgm:t>
    </dgm:pt>
    <dgm:pt modelId="{C7FA078C-4A1E-41AF-9E42-7E92F0214D85}" type="pres">
      <dgm:prSet presAssocID="{E0951A3E-FE95-48D1-943D-960DD9B54EEC}" presName="parTxOnlySpace" presStyleCnt="0"/>
      <dgm:spPr/>
    </dgm:pt>
    <dgm:pt modelId="{D6D07309-BCBB-498E-8616-D9FCDDD8F6A3}" type="pres">
      <dgm:prSet presAssocID="{E2BAFF71-8F72-4862-BEA1-0F6C25F1D4AC}" presName="parTxOnly" presStyleLbl="node1" presStyleIdx="2" presStyleCnt="11">
        <dgm:presLayoutVars>
          <dgm:chMax val="0"/>
          <dgm:chPref val="0"/>
          <dgm:bulletEnabled val="1"/>
        </dgm:presLayoutVars>
      </dgm:prSet>
      <dgm:spPr/>
      <dgm:t>
        <a:bodyPr/>
        <a:lstStyle/>
        <a:p>
          <a:pPr rtl="1"/>
          <a:endParaRPr lang="he-IL"/>
        </a:p>
      </dgm:t>
    </dgm:pt>
    <dgm:pt modelId="{D37685D8-8118-4B66-A8D8-4525AF2B0C53}" type="pres">
      <dgm:prSet presAssocID="{8C57EDE7-39CF-4FEC-919F-135913F395E7}" presName="parTxOnlySpace" presStyleCnt="0"/>
      <dgm:spPr/>
    </dgm:pt>
    <dgm:pt modelId="{E45CBE25-F5E4-4881-9483-C59BFBA9EB67}" type="pres">
      <dgm:prSet presAssocID="{997D4FDC-1220-46DC-8075-F7BFF61710C5}" presName="parTxOnly" presStyleLbl="node1" presStyleIdx="3" presStyleCnt="11">
        <dgm:presLayoutVars>
          <dgm:chMax val="0"/>
          <dgm:chPref val="0"/>
          <dgm:bulletEnabled val="1"/>
        </dgm:presLayoutVars>
      </dgm:prSet>
      <dgm:spPr/>
      <dgm:t>
        <a:bodyPr/>
        <a:lstStyle/>
        <a:p>
          <a:pPr rtl="1"/>
          <a:endParaRPr lang="he-IL"/>
        </a:p>
      </dgm:t>
    </dgm:pt>
    <dgm:pt modelId="{391C90DB-D8CB-4057-9DA1-90F1FC702F3F}" type="pres">
      <dgm:prSet presAssocID="{24D735C6-4920-4CA3-A65F-14AC6386DCCB}" presName="parTxOnlySpace" presStyleCnt="0"/>
      <dgm:spPr/>
    </dgm:pt>
    <dgm:pt modelId="{EE10C29B-4F40-49D9-BD13-7E317EF10791}" type="pres">
      <dgm:prSet presAssocID="{075CBA88-F6D6-45AD-9B81-EB520163FB71}" presName="parTxOnly" presStyleLbl="node1" presStyleIdx="4" presStyleCnt="11">
        <dgm:presLayoutVars>
          <dgm:chMax val="0"/>
          <dgm:chPref val="0"/>
          <dgm:bulletEnabled val="1"/>
        </dgm:presLayoutVars>
      </dgm:prSet>
      <dgm:spPr/>
      <dgm:t>
        <a:bodyPr/>
        <a:lstStyle/>
        <a:p>
          <a:pPr rtl="1"/>
          <a:endParaRPr lang="he-IL"/>
        </a:p>
      </dgm:t>
    </dgm:pt>
    <dgm:pt modelId="{F4D0DED4-4ECC-4A8A-AD97-C317EF539728}" type="pres">
      <dgm:prSet presAssocID="{73D1E045-C929-46AA-8C81-20223311BA96}" presName="parTxOnlySpace" presStyleCnt="0"/>
      <dgm:spPr/>
    </dgm:pt>
    <dgm:pt modelId="{1A9466D8-28D8-477B-99A1-DEBDABC8FEE9}" type="pres">
      <dgm:prSet presAssocID="{08706E9B-9F60-418B-990F-EC4386C5E0D5}" presName="parTxOnly" presStyleLbl="node1" presStyleIdx="5" presStyleCnt="11">
        <dgm:presLayoutVars>
          <dgm:chMax val="0"/>
          <dgm:chPref val="0"/>
          <dgm:bulletEnabled val="1"/>
        </dgm:presLayoutVars>
      </dgm:prSet>
      <dgm:spPr/>
      <dgm:t>
        <a:bodyPr/>
        <a:lstStyle/>
        <a:p>
          <a:pPr rtl="1"/>
          <a:endParaRPr lang="he-IL"/>
        </a:p>
      </dgm:t>
    </dgm:pt>
    <dgm:pt modelId="{35EBD49D-6C27-457A-8589-9B4765A089AF}" type="pres">
      <dgm:prSet presAssocID="{2F221B26-DA60-4F29-9293-F53D61C0E54D}" presName="parTxOnlySpace" presStyleCnt="0"/>
      <dgm:spPr/>
    </dgm:pt>
    <dgm:pt modelId="{FECBA68D-982F-440C-B483-E60C9A914070}" type="pres">
      <dgm:prSet presAssocID="{78865370-854E-4678-A57F-2131904D5925}" presName="parTxOnly" presStyleLbl="node1" presStyleIdx="6" presStyleCnt="11">
        <dgm:presLayoutVars>
          <dgm:chMax val="0"/>
          <dgm:chPref val="0"/>
          <dgm:bulletEnabled val="1"/>
        </dgm:presLayoutVars>
      </dgm:prSet>
      <dgm:spPr/>
      <dgm:t>
        <a:bodyPr/>
        <a:lstStyle/>
        <a:p>
          <a:pPr rtl="1"/>
          <a:endParaRPr lang="he-IL"/>
        </a:p>
      </dgm:t>
    </dgm:pt>
    <dgm:pt modelId="{5B97DC13-D1AD-4805-85C9-025CB50705DC}" type="pres">
      <dgm:prSet presAssocID="{0005AEA8-8635-45F1-B832-11D300918504}" presName="parTxOnlySpace" presStyleCnt="0"/>
      <dgm:spPr/>
    </dgm:pt>
    <dgm:pt modelId="{3BB47639-05B3-4A58-8CD6-B35DED45D1DC}" type="pres">
      <dgm:prSet presAssocID="{FE18A422-33C8-4EE3-8E17-8BA8CABA95ED}" presName="parTxOnly" presStyleLbl="node1" presStyleIdx="7" presStyleCnt="11">
        <dgm:presLayoutVars>
          <dgm:chMax val="0"/>
          <dgm:chPref val="0"/>
          <dgm:bulletEnabled val="1"/>
        </dgm:presLayoutVars>
      </dgm:prSet>
      <dgm:spPr/>
      <dgm:t>
        <a:bodyPr/>
        <a:lstStyle/>
        <a:p>
          <a:pPr rtl="1"/>
          <a:endParaRPr lang="he-IL"/>
        </a:p>
      </dgm:t>
    </dgm:pt>
    <dgm:pt modelId="{68F92F20-6814-45E3-B755-550EF486608C}" type="pres">
      <dgm:prSet presAssocID="{F31C2E0B-B6A7-4CFC-A05C-310D45464136}" presName="parTxOnlySpace" presStyleCnt="0"/>
      <dgm:spPr/>
    </dgm:pt>
    <dgm:pt modelId="{4F491839-1C66-4DC6-998E-4231421BC74A}" type="pres">
      <dgm:prSet presAssocID="{90C00BD0-A721-4A28-A50C-9536E9943D88}" presName="parTxOnly" presStyleLbl="node1" presStyleIdx="8" presStyleCnt="11">
        <dgm:presLayoutVars>
          <dgm:chMax val="0"/>
          <dgm:chPref val="0"/>
          <dgm:bulletEnabled val="1"/>
        </dgm:presLayoutVars>
      </dgm:prSet>
      <dgm:spPr/>
      <dgm:t>
        <a:bodyPr/>
        <a:lstStyle/>
        <a:p>
          <a:pPr rtl="1"/>
          <a:endParaRPr lang="he-IL"/>
        </a:p>
      </dgm:t>
    </dgm:pt>
    <dgm:pt modelId="{CF04DA4A-B689-4CC7-A70A-C0B4368E97EA}" type="pres">
      <dgm:prSet presAssocID="{2FDD31F2-9FA9-498B-962D-426ECFFA105E}" presName="parTxOnlySpace" presStyleCnt="0"/>
      <dgm:spPr/>
    </dgm:pt>
    <dgm:pt modelId="{00701568-8664-473E-A9AD-984B7663E0BF}" type="pres">
      <dgm:prSet presAssocID="{948E07BC-D6BF-403D-87D7-65AAF0089B4E}" presName="parTxOnly" presStyleLbl="node1" presStyleIdx="9" presStyleCnt="11">
        <dgm:presLayoutVars>
          <dgm:chMax val="0"/>
          <dgm:chPref val="0"/>
          <dgm:bulletEnabled val="1"/>
        </dgm:presLayoutVars>
      </dgm:prSet>
      <dgm:spPr/>
      <dgm:t>
        <a:bodyPr/>
        <a:lstStyle/>
        <a:p>
          <a:pPr rtl="1"/>
          <a:endParaRPr lang="he-IL"/>
        </a:p>
      </dgm:t>
    </dgm:pt>
    <dgm:pt modelId="{8411895B-2800-4B1E-B1AA-CC45C4C6D355}" type="pres">
      <dgm:prSet presAssocID="{6C567D6C-593F-45AF-B014-A2366862997F}" presName="parTxOnlySpace" presStyleCnt="0"/>
      <dgm:spPr/>
    </dgm:pt>
    <dgm:pt modelId="{3A9F1D4F-CF10-45D1-8AF2-BB97C4CE8005}" type="pres">
      <dgm:prSet presAssocID="{322B96C6-F1B5-44EF-BA0B-9A1F0B5EDE2F}" presName="parTxOnly" presStyleLbl="node1" presStyleIdx="10" presStyleCnt="11">
        <dgm:presLayoutVars>
          <dgm:chMax val="0"/>
          <dgm:chPref val="0"/>
          <dgm:bulletEnabled val="1"/>
        </dgm:presLayoutVars>
      </dgm:prSet>
      <dgm:spPr/>
      <dgm:t>
        <a:bodyPr/>
        <a:lstStyle/>
        <a:p>
          <a:pPr rtl="1"/>
          <a:endParaRPr lang="he-IL"/>
        </a:p>
      </dgm:t>
    </dgm:pt>
  </dgm:ptLst>
  <dgm:cxnLst>
    <dgm:cxn modelId="{A2BFC67A-4A8C-44A1-AAE3-54F3CD982FC3}" srcId="{64914DAA-E681-4E75-A289-419C1760D214}" destId="{78865370-854E-4678-A57F-2131904D5925}" srcOrd="6" destOrd="0" parTransId="{86BCF90E-828F-4AA4-9C16-7F2B7D44CF78}" sibTransId="{0005AEA8-8635-45F1-B832-11D300918504}"/>
    <dgm:cxn modelId="{54F3F083-D426-4E6F-8C2F-CFDED2EC86EA}" srcId="{64914DAA-E681-4E75-A289-419C1760D214}" destId="{322B96C6-F1B5-44EF-BA0B-9A1F0B5EDE2F}" srcOrd="10" destOrd="0" parTransId="{C36EA5AB-5ED5-4D2D-8033-CFA895EBFEFF}" sibTransId="{CE8E2F38-C950-4067-AC4B-E939AC6310CB}"/>
    <dgm:cxn modelId="{554DE9A6-F367-4307-90CE-E75203E03B72}" type="presOf" srcId="{FDA4C154-34C6-40F7-967D-0F4B8D4D651C}" destId="{18A89D37-4523-432D-B151-D34BD7C292A4}" srcOrd="0" destOrd="0" presId="urn:microsoft.com/office/officeart/2005/8/layout/chevron1"/>
    <dgm:cxn modelId="{5B2D5375-0E11-4A9B-B1F2-2485182F4E19}" type="presOf" srcId="{FE18A422-33C8-4EE3-8E17-8BA8CABA95ED}" destId="{3BB47639-05B3-4A58-8CD6-B35DED45D1DC}" srcOrd="0" destOrd="0" presId="urn:microsoft.com/office/officeart/2005/8/layout/chevron1"/>
    <dgm:cxn modelId="{A4BA14E5-E065-4B46-9E4F-0ED1355BED21}" type="presOf" srcId="{08706E9B-9F60-418B-990F-EC4386C5E0D5}" destId="{1A9466D8-28D8-477B-99A1-DEBDABC8FEE9}" srcOrd="0" destOrd="0" presId="urn:microsoft.com/office/officeart/2005/8/layout/chevron1"/>
    <dgm:cxn modelId="{0A71FE63-0E38-49A6-9E9D-33E78BD1B552}" type="presOf" srcId="{D102A1B1-FF63-4FA6-999C-8CF76B49EAA7}" destId="{65AD9CA1-2954-4508-AF9F-F35F4509274E}" srcOrd="0" destOrd="0" presId="urn:microsoft.com/office/officeart/2005/8/layout/chevron1"/>
    <dgm:cxn modelId="{C3E587FE-4548-4476-A5D5-FEFB52F6171B}" type="presOf" srcId="{64914DAA-E681-4E75-A289-419C1760D214}" destId="{67035BDE-3CD2-4B8A-9044-81B9EFC09372}" srcOrd="0" destOrd="0" presId="urn:microsoft.com/office/officeart/2005/8/layout/chevron1"/>
    <dgm:cxn modelId="{7AFDF5BA-1C85-4206-BE4D-8145C7C870A8}" srcId="{64914DAA-E681-4E75-A289-419C1760D214}" destId="{FDA4C154-34C6-40F7-967D-0F4B8D4D651C}" srcOrd="0" destOrd="0" parTransId="{C1627B43-EDB2-4BB0-9F4D-2326F44EBB2E}" sibTransId="{F58F0503-5FC4-4D0F-86C3-6A613B7925A8}"/>
    <dgm:cxn modelId="{DE2F7202-6068-451E-9A8C-BA15D368ACA8}" srcId="{64914DAA-E681-4E75-A289-419C1760D214}" destId="{08706E9B-9F60-418B-990F-EC4386C5E0D5}" srcOrd="5" destOrd="0" parTransId="{E7393792-95EC-49CE-9353-02171E97A0C2}" sibTransId="{2F221B26-DA60-4F29-9293-F53D61C0E54D}"/>
    <dgm:cxn modelId="{CBD207B2-1AD7-42B8-A6A1-C6F0A8AD21E3}" type="presOf" srcId="{322B96C6-F1B5-44EF-BA0B-9A1F0B5EDE2F}" destId="{3A9F1D4F-CF10-45D1-8AF2-BB97C4CE8005}" srcOrd="0" destOrd="0" presId="urn:microsoft.com/office/officeart/2005/8/layout/chevron1"/>
    <dgm:cxn modelId="{853596C1-93E7-4D86-9380-712B822B6CBB}" type="presOf" srcId="{948E07BC-D6BF-403D-87D7-65AAF0089B4E}" destId="{00701568-8664-473E-A9AD-984B7663E0BF}" srcOrd="0" destOrd="0" presId="urn:microsoft.com/office/officeart/2005/8/layout/chevron1"/>
    <dgm:cxn modelId="{2EE2BFC2-7184-45D1-A257-7597B1CF857C}" srcId="{64914DAA-E681-4E75-A289-419C1760D214}" destId="{997D4FDC-1220-46DC-8075-F7BFF61710C5}" srcOrd="3" destOrd="0" parTransId="{D71BD26E-7F1A-49F7-9019-6155C1B0F556}" sibTransId="{24D735C6-4920-4CA3-A65F-14AC6386DCCB}"/>
    <dgm:cxn modelId="{AF5869A1-54E5-4FEE-B3FE-BF865F579DF2}" srcId="{64914DAA-E681-4E75-A289-419C1760D214}" destId="{075CBA88-F6D6-45AD-9B81-EB520163FB71}" srcOrd="4" destOrd="0" parTransId="{40BDF874-CB91-4955-BF30-CB9728F0A5EE}" sibTransId="{73D1E045-C929-46AA-8C81-20223311BA96}"/>
    <dgm:cxn modelId="{7BE3F8EA-02A6-4FE6-85B5-723242215920}" type="presOf" srcId="{78865370-854E-4678-A57F-2131904D5925}" destId="{FECBA68D-982F-440C-B483-E60C9A914070}" srcOrd="0" destOrd="0" presId="urn:microsoft.com/office/officeart/2005/8/layout/chevron1"/>
    <dgm:cxn modelId="{425EE30F-3A1E-406B-8EE6-6FA76786AE89}" srcId="{64914DAA-E681-4E75-A289-419C1760D214}" destId="{E2BAFF71-8F72-4862-BEA1-0F6C25F1D4AC}" srcOrd="2" destOrd="0" parTransId="{4555D469-83D8-4E76-94B0-A13C892D9658}" sibTransId="{8C57EDE7-39CF-4FEC-919F-135913F395E7}"/>
    <dgm:cxn modelId="{22FC3812-06CC-4827-BE1E-819A028D8CD2}" srcId="{64914DAA-E681-4E75-A289-419C1760D214}" destId="{90C00BD0-A721-4A28-A50C-9536E9943D88}" srcOrd="8" destOrd="0" parTransId="{4A151550-B116-4F0C-B9F1-3E5179CCF111}" sibTransId="{2FDD31F2-9FA9-498B-962D-426ECFFA105E}"/>
    <dgm:cxn modelId="{D67F81A6-F8DC-41DC-BA72-7AAA5413806A}" type="presOf" srcId="{997D4FDC-1220-46DC-8075-F7BFF61710C5}" destId="{E45CBE25-F5E4-4881-9483-C59BFBA9EB67}" srcOrd="0" destOrd="0" presId="urn:microsoft.com/office/officeart/2005/8/layout/chevron1"/>
    <dgm:cxn modelId="{24DF792E-78E5-45D3-91F6-018753C147F7}" type="presOf" srcId="{90C00BD0-A721-4A28-A50C-9536E9943D88}" destId="{4F491839-1C66-4DC6-998E-4231421BC74A}" srcOrd="0" destOrd="0" presId="urn:microsoft.com/office/officeart/2005/8/layout/chevron1"/>
    <dgm:cxn modelId="{ADC7F535-1C15-45F1-A5C3-21209C27B3F5}" type="presOf" srcId="{E2BAFF71-8F72-4862-BEA1-0F6C25F1D4AC}" destId="{D6D07309-BCBB-498E-8616-D9FCDDD8F6A3}" srcOrd="0" destOrd="0" presId="urn:microsoft.com/office/officeart/2005/8/layout/chevron1"/>
    <dgm:cxn modelId="{78D317D5-1D00-4A8C-A73D-E2314B4B1391}" srcId="{64914DAA-E681-4E75-A289-419C1760D214}" destId="{D102A1B1-FF63-4FA6-999C-8CF76B49EAA7}" srcOrd="1" destOrd="0" parTransId="{9356431F-AB5B-4A9B-A556-964D3EDB073C}" sibTransId="{E0951A3E-FE95-48D1-943D-960DD9B54EEC}"/>
    <dgm:cxn modelId="{7D82A137-F959-48BD-982C-7DF3F80F1A4C}" type="presOf" srcId="{075CBA88-F6D6-45AD-9B81-EB520163FB71}" destId="{EE10C29B-4F40-49D9-BD13-7E317EF10791}" srcOrd="0" destOrd="0" presId="urn:microsoft.com/office/officeart/2005/8/layout/chevron1"/>
    <dgm:cxn modelId="{BDC8080F-8FFC-4228-B4E9-048B5C652B09}" srcId="{64914DAA-E681-4E75-A289-419C1760D214}" destId="{FE18A422-33C8-4EE3-8E17-8BA8CABA95ED}" srcOrd="7" destOrd="0" parTransId="{1BCAAFCD-01B1-4B28-84B3-8CE34905D221}" sibTransId="{F31C2E0B-B6A7-4CFC-A05C-310D45464136}"/>
    <dgm:cxn modelId="{77EE318E-67A5-40B4-8DF3-9DBB09B1F33B}" srcId="{64914DAA-E681-4E75-A289-419C1760D214}" destId="{948E07BC-D6BF-403D-87D7-65AAF0089B4E}" srcOrd="9" destOrd="0" parTransId="{56156C52-9D71-4256-AF0D-2307DC797C94}" sibTransId="{6C567D6C-593F-45AF-B014-A2366862997F}"/>
    <dgm:cxn modelId="{F505940A-2234-4E7D-90C9-3B60FD576844}" type="presParOf" srcId="{67035BDE-3CD2-4B8A-9044-81B9EFC09372}" destId="{18A89D37-4523-432D-B151-D34BD7C292A4}" srcOrd="0" destOrd="0" presId="urn:microsoft.com/office/officeart/2005/8/layout/chevron1"/>
    <dgm:cxn modelId="{2BB223BA-BB64-4428-B573-394EBA50649D}" type="presParOf" srcId="{67035BDE-3CD2-4B8A-9044-81B9EFC09372}" destId="{83143983-7DF6-4FC7-9C36-7742CE0A3E0E}" srcOrd="1" destOrd="0" presId="urn:microsoft.com/office/officeart/2005/8/layout/chevron1"/>
    <dgm:cxn modelId="{28E35225-CA39-4BA8-9073-1D6CE3A1D0AB}" type="presParOf" srcId="{67035BDE-3CD2-4B8A-9044-81B9EFC09372}" destId="{65AD9CA1-2954-4508-AF9F-F35F4509274E}" srcOrd="2" destOrd="0" presId="urn:microsoft.com/office/officeart/2005/8/layout/chevron1"/>
    <dgm:cxn modelId="{159D8F72-754D-40EB-8098-9F48F89EA061}" type="presParOf" srcId="{67035BDE-3CD2-4B8A-9044-81B9EFC09372}" destId="{C7FA078C-4A1E-41AF-9E42-7E92F0214D85}" srcOrd="3" destOrd="0" presId="urn:microsoft.com/office/officeart/2005/8/layout/chevron1"/>
    <dgm:cxn modelId="{6476377E-DECA-4B4F-9452-995BDABB6C9A}" type="presParOf" srcId="{67035BDE-3CD2-4B8A-9044-81B9EFC09372}" destId="{D6D07309-BCBB-498E-8616-D9FCDDD8F6A3}" srcOrd="4" destOrd="0" presId="urn:microsoft.com/office/officeart/2005/8/layout/chevron1"/>
    <dgm:cxn modelId="{FC366E4D-F391-44B4-A538-5F044213BB0E}" type="presParOf" srcId="{67035BDE-3CD2-4B8A-9044-81B9EFC09372}" destId="{D37685D8-8118-4B66-A8D8-4525AF2B0C53}" srcOrd="5" destOrd="0" presId="urn:microsoft.com/office/officeart/2005/8/layout/chevron1"/>
    <dgm:cxn modelId="{766D1815-23A8-4274-8398-FE99D13AD486}" type="presParOf" srcId="{67035BDE-3CD2-4B8A-9044-81B9EFC09372}" destId="{E45CBE25-F5E4-4881-9483-C59BFBA9EB67}" srcOrd="6" destOrd="0" presId="urn:microsoft.com/office/officeart/2005/8/layout/chevron1"/>
    <dgm:cxn modelId="{718C2FFE-E78A-4201-BBA7-05558CD14A4F}" type="presParOf" srcId="{67035BDE-3CD2-4B8A-9044-81B9EFC09372}" destId="{391C90DB-D8CB-4057-9DA1-90F1FC702F3F}" srcOrd="7" destOrd="0" presId="urn:microsoft.com/office/officeart/2005/8/layout/chevron1"/>
    <dgm:cxn modelId="{7472CE52-18DC-46C4-860B-A5E00AEE083C}" type="presParOf" srcId="{67035BDE-3CD2-4B8A-9044-81B9EFC09372}" destId="{EE10C29B-4F40-49D9-BD13-7E317EF10791}" srcOrd="8" destOrd="0" presId="urn:microsoft.com/office/officeart/2005/8/layout/chevron1"/>
    <dgm:cxn modelId="{BC7FCEC1-F4EB-4323-A96B-3D7206EE0F30}" type="presParOf" srcId="{67035BDE-3CD2-4B8A-9044-81B9EFC09372}" destId="{F4D0DED4-4ECC-4A8A-AD97-C317EF539728}" srcOrd="9" destOrd="0" presId="urn:microsoft.com/office/officeart/2005/8/layout/chevron1"/>
    <dgm:cxn modelId="{867E2C0D-2343-4273-BF13-74181D67C8C3}" type="presParOf" srcId="{67035BDE-3CD2-4B8A-9044-81B9EFC09372}" destId="{1A9466D8-28D8-477B-99A1-DEBDABC8FEE9}" srcOrd="10" destOrd="0" presId="urn:microsoft.com/office/officeart/2005/8/layout/chevron1"/>
    <dgm:cxn modelId="{1D9ABEF3-A6B3-42C0-A4CB-5853246916B2}" type="presParOf" srcId="{67035BDE-3CD2-4B8A-9044-81B9EFC09372}" destId="{35EBD49D-6C27-457A-8589-9B4765A089AF}" srcOrd="11" destOrd="0" presId="urn:microsoft.com/office/officeart/2005/8/layout/chevron1"/>
    <dgm:cxn modelId="{86A77D7A-5324-4D7B-B444-892FF694D0EF}" type="presParOf" srcId="{67035BDE-3CD2-4B8A-9044-81B9EFC09372}" destId="{FECBA68D-982F-440C-B483-E60C9A914070}" srcOrd="12" destOrd="0" presId="urn:microsoft.com/office/officeart/2005/8/layout/chevron1"/>
    <dgm:cxn modelId="{8BBBAF69-3F2C-49E8-942D-98444A68B61B}" type="presParOf" srcId="{67035BDE-3CD2-4B8A-9044-81B9EFC09372}" destId="{5B97DC13-D1AD-4805-85C9-025CB50705DC}" srcOrd="13" destOrd="0" presId="urn:microsoft.com/office/officeart/2005/8/layout/chevron1"/>
    <dgm:cxn modelId="{6E0DC237-6E38-4C4E-A9F3-0375AD9F6682}" type="presParOf" srcId="{67035BDE-3CD2-4B8A-9044-81B9EFC09372}" destId="{3BB47639-05B3-4A58-8CD6-B35DED45D1DC}" srcOrd="14" destOrd="0" presId="urn:microsoft.com/office/officeart/2005/8/layout/chevron1"/>
    <dgm:cxn modelId="{DB5CDCF5-07E0-48E0-B095-3D73FF68C893}" type="presParOf" srcId="{67035BDE-3CD2-4B8A-9044-81B9EFC09372}" destId="{68F92F20-6814-45E3-B755-550EF486608C}" srcOrd="15" destOrd="0" presId="urn:microsoft.com/office/officeart/2005/8/layout/chevron1"/>
    <dgm:cxn modelId="{56605DF3-AA01-4357-B3EA-AA5D37A597D4}" type="presParOf" srcId="{67035BDE-3CD2-4B8A-9044-81B9EFC09372}" destId="{4F491839-1C66-4DC6-998E-4231421BC74A}" srcOrd="16" destOrd="0" presId="urn:microsoft.com/office/officeart/2005/8/layout/chevron1"/>
    <dgm:cxn modelId="{8BE39A7D-58F4-4EBE-A2F3-C0EDF0A66967}" type="presParOf" srcId="{67035BDE-3CD2-4B8A-9044-81B9EFC09372}" destId="{CF04DA4A-B689-4CC7-A70A-C0B4368E97EA}" srcOrd="17" destOrd="0" presId="urn:microsoft.com/office/officeart/2005/8/layout/chevron1"/>
    <dgm:cxn modelId="{7E4BA019-F72C-4177-B2FA-AEA0C81D5BEE}" type="presParOf" srcId="{67035BDE-3CD2-4B8A-9044-81B9EFC09372}" destId="{00701568-8664-473E-A9AD-984B7663E0BF}" srcOrd="18" destOrd="0" presId="urn:microsoft.com/office/officeart/2005/8/layout/chevron1"/>
    <dgm:cxn modelId="{174CEFAA-01DF-4105-95B3-7DABEF592031}" type="presParOf" srcId="{67035BDE-3CD2-4B8A-9044-81B9EFC09372}" destId="{8411895B-2800-4B1E-B1AA-CC45C4C6D355}" srcOrd="19" destOrd="0" presId="urn:microsoft.com/office/officeart/2005/8/layout/chevron1"/>
    <dgm:cxn modelId="{E99BD355-4E54-4C11-89B2-63F1BB626549}" type="presParOf" srcId="{67035BDE-3CD2-4B8A-9044-81B9EFC09372}" destId="{3A9F1D4F-CF10-45D1-8AF2-BB97C4CE8005}" srcOrd="2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4914DAA-E681-4E75-A289-419C1760D214}" type="doc">
      <dgm:prSet loTypeId="urn:microsoft.com/office/officeart/2005/8/layout/chevron1" loCatId="process" qsTypeId="urn:microsoft.com/office/officeart/2005/8/quickstyle/simple1" qsCatId="simple" csTypeId="urn:microsoft.com/office/officeart/2005/8/colors/accent1_2" csCatId="accent1" phldr="1"/>
      <dgm:spPr/>
    </dgm:pt>
    <dgm:pt modelId="{FDA4C154-34C6-40F7-967D-0F4B8D4D651C}">
      <dgm:prSet phldrT="[טקסט]" custT="1"/>
      <dgm:spPr/>
      <dgm:t>
        <a:bodyPr/>
        <a:lstStyle/>
        <a:p>
          <a:pPr rtl="1"/>
          <a:r>
            <a:rPr lang="he-IL" sz="1050" dirty="0" smtClean="0"/>
            <a:t>הפוליסה</a:t>
          </a:r>
          <a:endParaRPr lang="he-IL" sz="105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1627B43-EDB2-4BB0-9F4D-2326F44EBB2E}" type="parTrans" cxnId="{7AFDF5BA-1C85-4206-BE4D-8145C7C870A8}">
      <dgm:prSet/>
      <dgm:spPr/>
      <dgm:t>
        <a:bodyPr/>
        <a:lstStyle/>
        <a:p>
          <a:pPr rtl="1"/>
          <a:endParaRPr lang="he-IL" sz="2800"/>
        </a:p>
      </dgm:t>
    </dgm:pt>
    <dgm:pt modelId="{F58F0503-5FC4-4D0F-86C3-6A613B7925A8}" type="sibTrans" cxnId="{7AFDF5BA-1C85-4206-BE4D-8145C7C870A8}">
      <dgm:prSet/>
      <dgm:spPr/>
      <dgm:t>
        <a:bodyPr/>
        <a:lstStyle/>
        <a:p>
          <a:pPr rtl="1"/>
          <a:endParaRPr lang="he-IL" sz="2800"/>
        </a:p>
      </dgm:t>
    </dgm:pt>
    <dgm:pt modelId="{E2BAFF71-8F72-4862-BEA1-0F6C25F1D4AC}">
      <dgm:prSet phldrT="[טקסט]" custT="1"/>
      <dgm:spPr/>
      <dgm:t>
        <a:bodyPr/>
        <a:lstStyle/>
        <a:p>
          <a:pPr rtl="1"/>
          <a:r>
            <a:rPr lang="he-IL" sz="1050" dirty="0" smtClean="0"/>
            <a:t>ניתוחים</a:t>
          </a:r>
          <a:endParaRPr lang="he-IL" sz="105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4555D469-83D8-4E76-94B0-A13C892D9658}" type="parTrans" cxnId="{425EE30F-3A1E-406B-8EE6-6FA76786AE89}">
      <dgm:prSet/>
      <dgm:spPr/>
      <dgm:t>
        <a:bodyPr/>
        <a:lstStyle/>
        <a:p>
          <a:pPr rtl="1"/>
          <a:endParaRPr lang="he-IL" sz="2800"/>
        </a:p>
      </dgm:t>
    </dgm:pt>
    <dgm:pt modelId="{8C57EDE7-39CF-4FEC-919F-135913F395E7}" type="sibTrans" cxnId="{425EE30F-3A1E-406B-8EE6-6FA76786AE89}">
      <dgm:prSet/>
      <dgm:spPr/>
      <dgm:t>
        <a:bodyPr/>
        <a:lstStyle/>
        <a:p>
          <a:pPr rtl="1"/>
          <a:endParaRPr lang="he-IL" sz="2800"/>
        </a:p>
      </dgm:t>
    </dgm:pt>
    <dgm:pt modelId="{78865370-854E-4678-A57F-2131904D5925}">
      <dgm:prSet phldrT="[טקסט]" custT="1"/>
      <dgm:spPr/>
      <dgm:t>
        <a:bodyPr/>
        <a:lstStyle/>
        <a:p>
          <a:pPr rtl="1"/>
          <a:r>
            <a:rPr lang="he-IL" sz="1050" dirty="0" smtClean="0"/>
            <a:t>אמבולטורי</a:t>
          </a:r>
          <a:endParaRPr lang="he-IL" sz="105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6BCF90E-828F-4AA4-9C16-7F2B7D44CF78}" type="parTrans" cxnId="{A2BFC67A-4A8C-44A1-AAE3-54F3CD982FC3}">
      <dgm:prSet/>
      <dgm:spPr/>
      <dgm:t>
        <a:bodyPr/>
        <a:lstStyle/>
        <a:p>
          <a:pPr rtl="1"/>
          <a:endParaRPr lang="he-IL" sz="2800"/>
        </a:p>
      </dgm:t>
    </dgm:pt>
    <dgm:pt modelId="{0005AEA8-8635-45F1-B832-11D300918504}" type="sibTrans" cxnId="{A2BFC67A-4A8C-44A1-AAE3-54F3CD982FC3}">
      <dgm:prSet/>
      <dgm:spPr/>
      <dgm:t>
        <a:bodyPr/>
        <a:lstStyle/>
        <a:p>
          <a:pPr rtl="1"/>
          <a:endParaRPr lang="he-IL" sz="2800"/>
        </a:p>
      </dgm:t>
    </dgm:pt>
    <dgm:pt modelId="{997D4FDC-1220-46DC-8075-F7BFF61710C5}">
      <dgm:prSet phldrT="[טקסט]" custT="1"/>
      <dgm:spPr/>
      <dgm:t>
        <a:bodyPr/>
        <a:lstStyle/>
        <a:p>
          <a:pPr rtl="1"/>
          <a:r>
            <a:rPr lang="he-IL" sz="1050" dirty="0" smtClean="0"/>
            <a:t>השתלות</a:t>
          </a:r>
          <a:endParaRPr lang="he-IL" sz="1050"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71BD26E-7F1A-49F7-9019-6155C1B0F556}" type="parTrans" cxnId="{2EE2BFC2-7184-45D1-A257-7597B1CF857C}">
      <dgm:prSet/>
      <dgm:spPr/>
      <dgm:t>
        <a:bodyPr/>
        <a:lstStyle/>
        <a:p>
          <a:pPr rtl="1"/>
          <a:endParaRPr lang="he-IL" sz="2800"/>
        </a:p>
      </dgm:t>
    </dgm:pt>
    <dgm:pt modelId="{24D735C6-4920-4CA3-A65F-14AC6386DCCB}" type="sibTrans" cxnId="{2EE2BFC2-7184-45D1-A257-7597B1CF857C}">
      <dgm:prSet/>
      <dgm:spPr/>
      <dgm:t>
        <a:bodyPr/>
        <a:lstStyle/>
        <a:p>
          <a:pPr rtl="1"/>
          <a:endParaRPr lang="he-IL" sz="2800"/>
        </a:p>
      </dgm:t>
    </dgm:pt>
    <dgm:pt modelId="{075CBA88-F6D6-45AD-9B81-EB520163FB71}">
      <dgm:prSet phldrT="[טקסט]" custT="1"/>
      <dgm:spPr/>
      <dgm:t>
        <a:bodyPr/>
        <a:lstStyle/>
        <a:p>
          <a:pPr rtl="1"/>
          <a:r>
            <a:rPr lang="he-IL" sz="1050" dirty="0" smtClean="0"/>
            <a:t>תרופות</a:t>
          </a:r>
          <a:endParaRPr lang="he-IL" sz="1050"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40BDF874-CB91-4955-BF30-CB9728F0A5EE}" type="parTrans" cxnId="{AF5869A1-54E5-4FEE-B3FE-BF865F579DF2}">
      <dgm:prSet/>
      <dgm:spPr/>
      <dgm:t>
        <a:bodyPr/>
        <a:lstStyle/>
        <a:p>
          <a:pPr rtl="1"/>
          <a:endParaRPr lang="he-IL" sz="2800"/>
        </a:p>
      </dgm:t>
    </dgm:pt>
    <dgm:pt modelId="{73D1E045-C929-46AA-8C81-20223311BA96}" type="sibTrans" cxnId="{AF5869A1-54E5-4FEE-B3FE-BF865F579DF2}">
      <dgm:prSet/>
      <dgm:spPr/>
      <dgm:t>
        <a:bodyPr/>
        <a:lstStyle/>
        <a:p>
          <a:pPr rtl="1"/>
          <a:endParaRPr lang="he-IL" sz="2800"/>
        </a:p>
      </dgm:t>
    </dgm:pt>
    <dgm:pt modelId="{08706E9B-9F60-418B-990F-EC4386C5E0D5}">
      <dgm:prSet phldrT="[טקסט]" custT="1"/>
      <dgm:spPr/>
      <dgm:t>
        <a:bodyPr/>
        <a:lstStyle/>
        <a:p>
          <a:pPr rtl="1"/>
          <a:r>
            <a:rPr lang="he-IL" sz="1050" dirty="0" smtClean="0"/>
            <a:t>ניתוחים בחו"ל</a:t>
          </a:r>
          <a:endParaRPr lang="he-IL" sz="1050"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E7393792-95EC-49CE-9353-02171E97A0C2}" type="parTrans" cxnId="{DE2F7202-6068-451E-9A8C-BA15D368ACA8}">
      <dgm:prSet/>
      <dgm:spPr/>
      <dgm:t>
        <a:bodyPr/>
        <a:lstStyle/>
        <a:p>
          <a:pPr rtl="1"/>
          <a:endParaRPr lang="he-IL" sz="2800"/>
        </a:p>
      </dgm:t>
    </dgm:pt>
    <dgm:pt modelId="{2F221B26-DA60-4F29-9293-F53D61C0E54D}" type="sibTrans" cxnId="{DE2F7202-6068-451E-9A8C-BA15D368ACA8}">
      <dgm:prSet/>
      <dgm:spPr/>
      <dgm:t>
        <a:bodyPr/>
        <a:lstStyle/>
        <a:p>
          <a:pPr rtl="1"/>
          <a:endParaRPr lang="he-IL" sz="2800"/>
        </a:p>
      </dgm:t>
    </dgm:pt>
    <dgm:pt modelId="{FE18A422-33C8-4EE3-8E17-8BA8CABA95ED}">
      <dgm:prSet phldrT="[טקסט]" custT="1"/>
      <dgm:spPr/>
      <dgm:t>
        <a:bodyPr/>
        <a:lstStyle/>
        <a:p>
          <a:pPr rtl="1"/>
          <a:r>
            <a:rPr lang="he-IL" sz="1050" dirty="0" smtClean="0"/>
            <a:t>דמי ביטוח</a:t>
          </a:r>
          <a:endParaRPr lang="he-IL" sz="1050"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1BCAAFCD-01B1-4B28-84B3-8CE34905D221}" type="parTrans" cxnId="{BDC8080F-8FFC-4228-B4E9-048B5C652B09}">
      <dgm:prSet/>
      <dgm:spPr/>
      <dgm:t>
        <a:bodyPr/>
        <a:lstStyle/>
        <a:p>
          <a:pPr rtl="1"/>
          <a:endParaRPr lang="he-IL" sz="2800"/>
        </a:p>
      </dgm:t>
    </dgm:pt>
    <dgm:pt modelId="{F31C2E0B-B6A7-4CFC-A05C-310D45464136}" type="sibTrans" cxnId="{BDC8080F-8FFC-4228-B4E9-048B5C652B09}">
      <dgm:prSet/>
      <dgm:spPr/>
      <dgm:t>
        <a:bodyPr/>
        <a:lstStyle/>
        <a:p>
          <a:pPr rtl="1"/>
          <a:endParaRPr lang="he-IL" sz="2800"/>
        </a:p>
      </dgm:t>
    </dgm:pt>
    <dgm:pt modelId="{90C00BD0-A721-4A28-A50C-9536E9943D88}">
      <dgm:prSet phldrT="[טקסט]" custT="1"/>
      <dgm:spPr/>
      <dgm:t>
        <a:bodyPr/>
        <a:lstStyle/>
        <a:p>
          <a:pPr rtl="1"/>
          <a:r>
            <a:rPr lang="he-IL" sz="1050" dirty="0" smtClean="0"/>
            <a:t>רובד רשות</a:t>
          </a:r>
          <a:endParaRPr lang="he-IL" sz="1050"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4A151550-B116-4F0C-B9F1-3E5179CCF111}" type="parTrans" cxnId="{22FC3812-06CC-4827-BE1E-819A028D8CD2}">
      <dgm:prSet/>
      <dgm:spPr/>
      <dgm:t>
        <a:bodyPr/>
        <a:lstStyle/>
        <a:p>
          <a:pPr rtl="1"/>
          <a:endParaRPr lang="he-IL" sz="2800"/>
        </a:p>
      </dgm:t>
    </dgm:pt>
    <dgm:pt modelId="{2FDD31F2-9FA9-498B-962D-426ECFFA105E}" type="sibTrans" cxnId="{22FC3812-06CC-4827-BE1E-819A028D8CD2}">
      <dgm:prSet/>
      <dgm:spPr/>
      <dgm:t>
        <a:bodyPr/>
        <a:lstStyle/>
        <a:p>
          <a:pPr rtl="1"/>
          <a:endParaRPr lang="he-IL" sz="2800"/>
        </a:p>
      </dgm:t>
    </dgm:pt>
    <dgm:pt modelId="{948E07BC-D6BF-403D-87D7-65AAF0089B4E}">
      <dgm:prSet phldrT="[טקסט]" custT="1"/>
      <dgm:spPr/>
      <dgm:t>
        <a:bodyPr/>
        <a:lstStyle/>
        <a:p>
          <a:pPr rtl="1"/>
          <a:r>
            <a:rPr lang="he-IL" sz="1050" dirty="0" smtClean="0"/>
            <a:t>פרישה</a:t>
          </a:r>
          <a:endParaRPr lang="he-IL" sz="1050" dirty="0"/>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56156C52-9D71-4256-AF0D-2307DC797C94}" type="parTrans" cxnId="{77EE318E-67A5-40B4-8DF3-9DBB09B1F33B}">
      <dgm:prSet/>
      <dgm:spPr/>
      <dgm:t>
        <a:bodyPr/>
        <a:lstStyle/>
        <a:p>
          <a:pPr rtl="1"/>
          <a:endParaRPr lang="he-IL" sz="2800"/>
        </a:p>
      </dgm:t>
    </dgm:pt>
    <dgm:pt modelId="{6C567D6C-593F-45AF-B014-A2366862997F}" type="sibTrans" cxnId="{77EE318E-67A5-40B4-8DF3-9DBB09B1F33B}">
      <dgm:prSet/>
      <dgm:spPr/>
      <dgm:t>
        <a:bodyPr/>
        <a:lstStyle/>
        <a:p>
          <a:pPr rtl="1"/>
          <a:endParaRPr lang="he-IL" sz="2800"/>
        </a:p>
      </dgm:t>
    </dgm:pt>
    <dgm:pt modelId="{322B96C6-F1B5-44EF-BA0B-9A1F0B5EDE2F}">
      <dgm:prSet phldrT="[טקסט]" custT="1"/>
      <dgm:spPr/>
      <dgm:t>
        <a:bodyPr/>
        <a:lstStyle/>
        <a:p>
          <a:pPr rtl="1"/>
          <a:r>
            <a:rPr lang="he-IL" sz="1050" dirty="0" smtClean="0"/>
            <a:t>תביעות</a:t>
          </a:r>
          <a:endParaRPr lang="he-IL" sz="105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C36EA5AB-5ED5-4D2D-8033-CFA895EBFEFF}" type="parTrans" cxnId="{54F3F083-D426-4E6F-8C2F-CFDED2EC86EA}">
      <dgm:prSet/>
      <dgm:spPr/>
      <dgm:t>
        <a:bodyPr/>
        <a:lstStyle/>
        <a:p>
          <a:pPr rtl="1"/>
          <a:endParaRPr lang="he-IL" sz="2800"/>
        </a:p>
      </dgm:t>
    </dgm:pt>
    <dgm:pt modelId="{CE8E2F38-C950-4067-AC4B-E939AC6310CB}" type="sibTrans" cxnId="{54F3F083-D426-4E6F-8C2F-CFDED2EC86EA}">
      <dgm:prSet/>
      <dgm:spPr/>
      <dgm:t>
        <a:bodyPr/>
        <a:lstStyle/>
        <a:p>
          <a:pPr rtl="1"/>
          <a:endParaRPr lang="he-IL" sz="2800"/>
        </a:p>
      </dgm:t>
    </dgm:pt>
    <dgm:pt modelId="{D102A1B1-FF63-4FA6-999C-8CF76B49EAA7}">
      <dgm:prSet phldrT="[טקסט]" custT="1"/>
      <dgm:spPr/>
      <dgm:t>
        <a:bodyPr/>
        <a:lstStyle/>
        <a:p>
          <a:pPr rtl="1"/>
          <a:r>
            <a:rPr lang="he-IL" sz="1050" dirty="0" smtClean="0"/>
            <a:t>כללי</a:t>
          </a:r>
          <a:endParaRPr lang="he-IL" sz="1050" dirty="0"/>
        </a:p>
      </dgm:t>
      <dgm:extLst>
        <a:ext uri="{E40237B7-FDA0-4F09-8148-C483321AD2D9}">
          <dgm14:cNvPr xmlns:dgm14="http://schemas.microsoft.com/office/drawing/2010/diagram" id="0" name="">
            <a:hlinkClick xmlns:r="http://schemas.openxmlformats.org/officeDocument/2006/relationships" r:id="rId11" action="ppaction://hlinksldjump"/>
          </dgm14:cNvPr>
        </a:ext>
      </dgm:extLst>
    </dgm:pt>
    <dgm:pt modelId="{9356431F-AB5B-4A9B-A556-964D3EDB073C}" type="parTrans" cxnId="{78D317D5-1D00-4A8C-A73D-E2314B4B1391}">
      <dgm:prSet/>
      <dgm:spPr/>
      <dgm:t>
        <a:bodyPr/>
        <a:lstStyle/>
        <a:p>
          <a:pPr rtl="1"/>
          <a:endParaRPr lang="he-IL"/>
        </a:p>
      </dgm:t>
    </dgm:pt>
    <dgm:pt modelId="{E0951A3E-FE95-48D1-943D-960DD9B54EEC}" type="sibTrans" cxnId="{78D317D5-1D00-4A8C-A73D-E2314B4B1391}">
      <dgm:prSet/>
      <dgm:spPr/>
      <dgm:t>
        <a:bodyPr/>
        <a:lstStyle/>
        <a:p>
          <a:pPr rtl="1"/>
          <a:endParaRPr lang="he-IL"/>
        </a:p>
      </dgm:t>
    </dgm:pt>
    <dgm:pt modelId="{67035BDE-3CD2-4B8A-9044-81B9EFC09372}" type="pres">
      <dgm:prSet presAssocID="{64914DAA-E681-4E75-A289-419C1760D214}" presName="Name0" presStyleCnt="0">
        <dgm:presLayoutVars>
          <dgm:dir val="rev"/>
          <dgm:animLvl val="lvl"/>
          <dgm:resizeHandles val="exact"/>
        </dgm:presLayoutVars>
      </dgm:prSet>
      <dgm:spPr/>
    </dgm:pt>
    <dgm:pt modelId="{18A89D37-4523-432D-B151-D34BD7C292A4}" type="pres">
      <dgm:prSet presAssocID="{FDA4C154-34C6-40F7-967D-0F4B8D4D651C}" presName="parTxOnly" presStyleLbl="node1" presStyleIdx="0" presStyleCnt="11">
        <dgm:presLayoutVars>
          <dgm:chMax val="0"/>
          <dgm:chPref val="0"/>
          <dgm:bulletEnabled val="1"/>
        </dgm:presLayoutVars>
      </dgm:prSet>
      <dgm:spPr/>
      <dgm:t>
        <a:bodyPr/>
        <a:lstStyle/>
        <a:p>
          <a:pPr rtl="1"/>
          <a:endParaRPr lang="he-IL"/>
        </a:p>
      </dgm:t>
    </dgm:pt>
    <dgm:pt modelId="{83143983-7DF6-4FC7-9C36-7742CE0A3E0E}" type="pres">
      <dgm:prSet presAssocID="{F58F0503-5FC4-4D0F-86C3-6A613B7925A8}" presName="parTxOnlySpace" presStyleCnt="0"/>
      <dgm:spPr/>
    </dgm:pt>
    <dgm:pt modelId="{65AD9CA1-2954-4508-AF9F-F35F4509274E}" type="pres">
      <dgm:prSet presAssocID="{D102A1B1-FF63-4FA6-999C-8CF76B49EAA7}" presName="parTxOnly" presStyleLbl="node1" presStyleIdx="1" presStyleCnt="11">
        <dgm:presLayoutVars>
          <dgm:chMax val="0"/>
          <dgm:chPref val="0"/>
          <dgm:bulletEnabled val="1"/>
        </dgm:presLayoutVars>
      </dgm:prSet>
      <dgm:spPr/>
      <dgm:t>
        <a:bodyPr/>
        <a:lstStyle/>
        <a:p>
          <a:pPr rtl="1"/>
          <a:endParaRPr lang="he-IL"/>
        </a:p>
      </dgm:t>
    </dgm:pt>
    <dgm:pt modelId="{C7FA078C-4A1E-41AF-9E42-7E92F0214D85}" type="pres">
      <dgm:prSet presAssocID="{E0951A3E-FE95-48D1-943D-960DD9B54EEC}" presName="parTxOnlySpace" presStyleCnt="0"/>
      <dgm:spPr/>
    </dgm:pt>
    <dgm:pt modelId="{D6D07309-BCBB-498E-8616-D9FCDDD8F6A3}" type="pres">
      <dgm:prSet presAssocID="{E2BAFF71-8F72-4862-BEA1-0F6C25F1D4AC}" presName="parTxOnly" presStyleLbl="node1" presStyleIdx="2" presStyleCnt="11">
        <dgm:presLayoutVars>
          <dgm:chMax val="0"/>
          <dgm:chPref val="0"/>
          <dgm:bulletEnabled val="1"/>
        </dgm:presLayoutVars>
      </dgm:prSet>
      <dgm:spPr/>
      <dgm:t>
        <a:bodyPr/>
        <a:lstStyle/>
        <a:p>
          <a:pPr rtl="1"/>
          <a:endParaRPr lang="he-IL"/>
        </a:p>
      </dgm:t>
    </dgm:pt>
    <dgm:pt modelId="{D37685D8-8118-4B66-A8D8-4525AF2B0C53}" type="pres">
      <dgm:prSet presAssocID="{8C57EDE7-39CF-4FEC-919F-135913F395E7}" presName="parTxOnlySpace" presStyleCnt="0"/>
      <dgm:spPr/>
    </dgm:pt>
    <dgm:pt modelId="{E45CBE25-F5E4-4881-9483-C59BFBA9EB67}" type="pres">
      <dgm:prSet presAssocID="{997D4FDC-1220-46DC-8075-F7BFF61710C5}" presName="parTxOnly" presStyleLbl="node1" presStyleIdx="3" presStyleCnt="11">
        <dgm:presLayoutVars>
          <dgm:chMax val="0"/>
          <dgm:chPref val="0"/>
          <dgm:bulletEnabled val="1"/>
        </dgm:presLayoutVars>
      </dgm:prSet>
      <dgm:spPr/>
      <dgm:t>
        <a:bodyPr/>
        <a:lstStyle/>
        <a:p>
          <a:pPr rtl="1"/>
          <a:endParaRPr lang="he-IL"/>
        </a:p>
      </dgm:t>
    </dgm:pt>
    <dgm:pt modelId="{391C90DB-D8CB-4057-9DA1-90F1FC702F3F}" type="pres">
      <dgm:prSet presAssocID="{24D735C6-4920-4CA3-A65F-14AC6386DCCB}" presName="parTxOnlySpace" presStyleCnt="0"/>
      <dgm:spPr/>
    </dgm:pt>
    <dgm:pt modelId="{EE10C29B-4F40-49D9-BD13-7E317EF10791}" type="pres">
      <dgm:prSet presAssocID="{075CBA88-F6D6-45AD-9B81-EB520163FB71}" presName="parTxOnly" presStyleLbl="node1" presStyleIdx="4" presStyleCnt="11">
        <dgm:presLayoutVars>
          <dgm:chMax val="0"/>
          <dgm:chPref val="0"/>
          <dgm:bulletEnabled val="1"/>
        </dgm:presLayoutVars>
      </dgm:prSet>
      <dgm:spPr/>
      <dgm:t>
        <a:bodyPr/>
        <a:lstStyle/>
        <a:p>
          <a:pPr rtl="1"/>
          <a:endParaRPr lang="he-IL"/>
        </a:p>
      </dgm:t>
    </dgm:pt>
    <dgm:pt modelId="{F4D0DED4-4ECC-4A8A-AD97-C317EF539728}" type="pres">
      <dgm:prSet presAssocID="{73D1E045-C929-46AA-8C81-20223311BA96}" presName="parTxOnlySpace" presStyleCnt="0"/>
      <dgm:spPr/>
    </dgm:pt>
    <dgm:pt modelId="{1A9466D8-28D8-477B-99A1-DEBDABC8FEE9}" type="pres">
      <dgm:prSet presAssocID="{08706E9B-9F60-418B-990F-EC4386C5E0D5}" presName="parTxOnly" presStyleLbl="node1" presStyleIdx="5" presStyleCnt="11">
        <dgm:presLayoutVars>
          <dgm:chMax val="0"/>
          <dgm:chPref val="0"/>
          <dgm:bulletEnabled val="1"/>
        </dgm:presLayoutVars>
      </dgm:prSet>
      <dgm:spPr/>
      <dgm:t>
        <a:bodyPr/>
        <a:lstStyle/>
        <a:p>
          <a:pPr rtl="1"/>
          <a:endParaRPr lang="he-IL"/>
        </a:p>
      </dgm:t>
    </dgm:pt>
    <dgm:pt modelId="{35EBD49D-6C27-457A-8589-9B4765A089AF}" type="pres">
      <dgm:prSet presAssocID="{2F221B26-DA60-4F29-9293-F53D61C0E54D}" presName="parTxOnlySpace" presStyleCnt="0"/>
      <dgm:spPr/>
    </dgm:pt>
    <dgm:pt modelId="{FECBA68D-982F-440C-B483-E60C9A914070}" type="pres">
      <dgm:prSet presAssocID="{78865370-854E-4678-A57F-2131904D5925}" presName="parTxOnly" presStyleLbl="node1" presStyleIdx="6" presStyleCnt="11">
        <dgm:presLayoutVars>
          <dgm:chMax val="0"/>
          <dgm:chPref val="0"/>
          <dgm:bulletEnabled val="1"/>
        </dgm:presLayoutVars>
      </dgm:prSet>
      <dgm:spPr/>
      <dgm:t>
        <a:bodyPr/>
        <a:lstStyle/>
        <a:p>
          <a:pPr rtl="1"/>
          <a:endParaRPr lang="he-IL"/>
        </a:p>
      </dgm:t>
    </dgm:pt>
    <dgm:pt modelId="{5B97DC13-D1AD-4805-85C9-025CB50705DC}" type="pres">
      <dgm:prSet presAssocID="{0005AEA8-8635-45F1-B832-11D300918504}" presName="parTxOnlySpace" presStyleCnt="0"/>
      <dgm:spPr/>
    </dgm:pt>
    <dgm:pt modelId="{3BB47639-05B3-4A58-8CD6-B35DED45D1DC}" type="pres">
      <dgm:prSet presAssocID="{FE18A422-33C8-4EE3-8E17-8BA8CABA95ED}" presName="parTxOnly" presStyleLbl="node1" presStyleIdx="7" presStyleCnt="11">
        <dgm:presLayoutVars>
          <dgm:chMax val="0"/>
          <dgm:chPref val="0"/>
          <dgm:bulletEnabled val="1"/>
        </dgm:presLayoutVars>
      </dgm:prSet>
      <dgm:spPr/>
      <dgm:t>
        <a:bodyPr/>
        <a:lstStyle/>
        <a:p>
          <a:pPr rtl="1"/>
          <a:endParaRPr lang="he-IL"/>
        </a:p>
      </dgm:t>
    </dgm:pt>
    <dgm:pt modelId="{68F92F20-6814-45E3-B755-550EF486608C}" type="pres">
      <dgm:prSet presAssocID="{F31C2E0B-B6A7-4CFC-A05C-310D45464136}" presName="parTxOnlySpace" presStyleCnt="0"/>
      <dgm:spPr/>
    </dgm:pt>
    <dgm:pt modelId="{4F491839-1C66-4DC6-998E-4231421BC74A}" type="pres">
      <dgm:prSet presAssocID="{90C00BD0-A721-4A28-A50C-9536E9943D88}" presName="parTxOnly" presStyleLbl="node1" presStyleIdx="8" presStyleCnt="11">
        <dgm:presLayoutVars>
          <dgm:chMax val="0"/>
          <dgm:chPref val="0"/>
          <dgm:bulletEnabled val="1"/>
        </dgm:presLayoutVars>
      </dgm:prSet>
      <dgm:spPr/>
      <dgm:t>
        <a:bodyPr/>
        <a:lstStyle/>
        <a:p>
          <a:pPr rtl="1"/>
          <a:endParaRPr lang="he-IL"/>
        </a:p>
      </dgm:t>
    </dgm:pt>
    <dgm:pt modelId="{CF04DA4A-B689-4CC7-A70A-C0B4368E97EA}" type="pres">
      <dgm:prSet presAssocID="{2FDD31F2-9FA9-498B-962D-426ECFFA105E}" presName="parTxOnlySpace" presStyleCnt="0"/>
      <dgm:spPr/>
    </dgm:pt>
    <dgm:pt modelId="{00701568-8664-473E-A9AD-984B7663E0BF}" type="pres">
      <dgm:prSet presAssocID="{948E07BC-D6BF-403D-87D7-65AAF0089B4E}" presName="parTxOnly" presStyleLbl="node1" presStyleIdx="9" presStyleCnt="11">
        <dgm:presLayoutVars>
          <dgm:chMax val="0"/>
          <dgm:chPref val="0"/>
          <dgm:bulletEnabled val="1"/>
        </dgm:presLayoutVars>
      </dgm:prSet>
      <dgm:spPr/>
      <dgm:t>
        <a:bodyPr/>
        <a:lstStyle/>
        <a:p>
          <a:pPr rtl="1"/>
          <a:endParaRPr lang="he-IL"/>
        </a:p>
      </dgm:t>
    </dgm:pt>
    <dgm:pt modelId="{8411895B-2800-4B1E-B1AA-CC45C4C6D355}" type="pres">
      <dgm:prSet presAssocID="{6C567D6C-593F-45AF-B014-A2366862997F}" presName="parTxOnlySpace" presStyleCnt="0"/>
      <dgm:spPr/>
    </dgm:pt>
    <dgm:pt modelId="{3A9F1D4F-CF10-45D1-8AF2-BB97C4CE8005}" type="pres">
      <dgm:prSet presAssocID="{322B96C6-F1B5-44EF-BA0B-9A1F0B5EDE2F}" presName="parTxOnly" presStyleLbl="node1" presStyleIdx="10" presStyleCnt="11">
        <dgm:presLayoutVars>
          <dgm:chMax val="0"/>
          <dgm:chPref val="0"/>
          <dgm:bulletEnabled val="1"/>
        </dgm:presLayoutVars>
      </dgm:prSet>
      <dgm:spPr/>
      <dgm:t>
        <a:bodyPr/>
        <a:lstStyle/>
        <a:p>
          <a:pPr rtl="1"/>
          <a:endParaRPr lang="he-IL"/>
        </a:p>
      </dgm:t>
    </dgm:pt>
  </dgm:ptLst>
  <dgm:cxnLst>
    <dgm:cxn modelId="{9326D0A8-5D4B-46B6-BB55-59617D4CE25A}" type="presOf" srcId="{997D4FDC-1220-46DC-8075-F7BFF61710C5}" destId="{E45CBE25-F5E4-4881-9483-C59BFBA9EB67}" srcOrd="0" destOrd="0" presId="urn:microsoft.com/office/officeart/2005/8/layout/chevron1"/>
    <dgm:cxn modelId="{A2BFC67A-4A8C-44A1-AAE3-54F3CD982FC3}" srcId="{64914DAA-E681-4E75-A289-419C1760D214}" destId="{78865370-854E-4678-A57F-2131904D5925}" srcOrd="6" destOrd="0" parTransId="{86BCF90E-828F-4AA4-9C16-7F2B7D44CF78}" sibTransId="{0005AEA8-8635-45F1-B832-11D300918504}"/>
    <dgm:cxn modelId="{54F3F083-D426-4E6F-8C2F-CFDED2EC86EA}" srcId="{64914DAA-E681-4E75-A289-419C1760D214}" destId="{322B96C6-F1B5-44EF-BA0B-9A1F0B5EDE2F}" srcOrd="10" destOrd="0" parTransId="{C36EA5AB-5ED5-4D2D-8033-CFA895EBFEFF}" sibTransId="{CE8E2F38-C950-4067-AC4B-E939AC6310CB}"/>
    <dgm:cxn modelId="{D6777337-26F1-407D-8A6E-B25337AF54B3}" type="presOf" srcId="{D102A1B1-FF63-4FA6-999C-8CF76B49EAA7}" destId="{65AD9CA1-2954-4508-AF9F-F35F4509274E}" srcOrd="0" destOrd="0" presId="urn:microsoft.com/office/officeart/2005/8/layout/chevron1"/>
    <dgm:cxn modelId="{7AFDF5BA-1C85-4206-BE4D-8145C7C870A8}" srcId="{64914DAA-E681-4E75-A289-419C1760D214}" destId="{FDA4C154-34C6-40F7-967D-0F4B8D4D651C}" srcOrd="0" destOrd="0" parTransId="{C1627B43-EDB2-4BB0-9F4D-2326F44EBB2E}" sibTransId="{F58F0503-5FC4-4D0F-86C3-6A613B7925A8}"/>
    <dgm:cxn modelId="{DCC333FA-EA37-41B0-9FF6-EEA5E601894E}" type="presOf" srcId="{E2BAFF71-8F72-4862-BEA1-0F6C25F1D4AC}" destId="{D6D07309-BCBB-498E-8616-D9FCDDD8F6A3}" srcOrd="0" destOrd="0" presId="urn:microsoft.com/office/officeart/2005/8/layout/chevron1"/>
    <dgm:cxn modelId="{DE2F7202-6068-451E-9A8C-BA15D368ACA8}" srcId="{64914DAA-E681-4E75-A289-419C1760D214}" destId="{08706E9B-9F60-418B-990F-EC4386C5E0D5}" srcOrd="5" destOrd="0" parTransId="{E7393792-95EC-49CE-9353-02171E97A0C2}" sibTransId="{2F221B26-DA60-4F29-9293-F53D61C0E54D}"/>
    <dgm:cxn modelId="{7895C585-3A1B-4F4D-ACA0-747128F7A5D0}" type="presOf" srcId="{08706E9B-9F60-418B-990F-EC4386C5E0D5}" destId="{1A9466D8-28D8-477B-99A1-DEBDABC8FEE9}" srcOrd="0" destOrd="0" presId="urn:microsoft.com/office/officeart/2005/8/layout/chevron1"/>
    <dgm:cxn modelId="{2EE2BFC2-7184-45D1-A257-7597B1CF857C}" srcId="{64914DAA-E681-4E75-A289-419C1760D214}" destId="{997D4FDC-1220-46DC-8075-F7BFF61710C5}" srcOrd="3" destOrd="0" parTransId="{D71BD26E-7F1A-49F7-9019-6155C1B0F556}" sibTransId="{24D735C6-4920-4CA3-A65F-14AC6386DCCB}"/>
    <dgm:cxn modelId="{AF5869A1-54E5-4FEE-B3FE-BF865F579DF2}" srcId="{64914DAA-E681-4E75-A289-419C1760D214}" destId="{075CBA88-F6D6-45AD-9B81-EB520163FB71}" srcOrd="4" destOrd="0" parTransId="{40BDF874-CB91-4955-BF30-CB9728F0A5EE}" sibTransId="{73D1E045-C929-46AA-8C81-20223311BA96}"/>
    <dgm:cxn modelId="{425EE30F-3A1E-406B-8EE6-6FA76786AE89}" srcId="{64914DAA-E681-4E75-A289-419C1760D214}" destId="{E2BAFF71-8F72-4862-BEA1-0F6C25F1D4AC}" srcOrd="2" destOrd="0" parTransId="{4555D469-83D8-4E76-94B0-A13C892D9658}" sibTransId="{8C57EDE7-39CF-4FEC-919F-135913F395E7}"/>
    <dgm:cxn modelId="{4DBFA7F6-9D54-4232-AA7C-FF3FE83C3165}" type="presOf" srcId="{948E07BC-D6BF-403D-87D7-65AAF0089B4E}" destId="{00701568-8664-473E-A9AD-984B7663E0BF}" srcOrd="0" destOrd="0" presId="urn:microsoft.com/office/officeart/2005/8/layout/chevron1"/>
    <dgm:cxn modelId="{B3EC8658-F650-482B-A4F9-60E66A702E4E}" type="presOf" srcId="{075CBA88-F6D6-45AD-9B81-EB520163FB71}" destId="{EE10C29B-4F40-49D9-BD13-7E317EF10791}" srcOrd="0" destOrd="0" presId="urn:microsoft.com/office/officeart/2005/8/layout/chevron1"/>
    <dgm:cxn modelId="{22FC3812-06CC-4827-BE1E-819A028D8CD2}" srcId="{64914DAA-E681-4E75-A289-419C1760D214}" destId="{90C00BD0-A721-4A28-A50C-9536E9943D88}" srcOrd="8" destOrd="0" parTransId="{4A151550-B116-4F0C-B9F1-3E5179CCF111}" sibTransId="{2FDD31F2-9FA9-498B-962D-426ECFFA105E}"/>
    <dgm:cxn modelId="{DE6C5867-4E48-4ED9-BCAB-8EBAB424AABB}" type="presOf" srcId="{64914DAA-E681-4E75-A289-419C1760D214}" destId="{67035BDE-3CD2-4B8A-9044-81B9EFC09372}" srcOrd="0" destOrd="0" presId="urn:microsoft.com/office/officeart/2005/8/layout/chevron1"/>
    <dgm:cxn modelId="{B5FC5FBA-739A-4FA8-A442-4C58050ACA5F}" type="presOf" srcId="{322B96C6-F1B5-44EF-BA0B-9A1F0B5EDE2F}" destId="{3A9F1D4F-CF10-45D1-8AF2-BB97C4CE8005}" srcOrd="0" destOrd="0" presId="urn:microsoft.com/office/officeart/2005/8/layout/chevron1"/>
    <dgm:cxn modelId="{D31FBB7C-BDCE-4892-823E-B2BB9979E3FB}" type="presOf" srcId="{FDA4C154-34C6-40F7-967D-0F4B8D4D651C}" destId="{18A89D37-4523-432D-B151-D34BD7C292A4}" srcOrd="0" destOrd="0" presId="urn:microsoft.com/office/officeart/2005/8/layout/chevron1"/>
    <dgm:cxn modelId="{5A23979F-1079-4847-A826-FDAD11F4B91D}" type="presOf" srcId="{FE18A422-33C8-4EE3-8E17-8BA8CABA95ED}" destId="{3BB47639-05B3-4A58-8CD6-B35DED45D1DC}" srcOrd="0" destOrd="0" presId="urn:microsoft.com/office/officeart/2005/8/layout/chevron1"/>
    <dgm:cxn modelId="{EBA88E38-651B-4600-A376-8AC68AEAD7B7}" type="presOf" srcId="{78865370-854E-4678-A57F-2131904D5925}" destId="{FECBA68D-982F-440C-B483-E60C9A914070}" srcOrd="0" destOrd="0" presId="urn:microsoft.com/office/officeart/2005/8/layout/chevron1"/>
    <dgm:cxn modelId="{78D317D5-1D00-4A8C-A73D-E2314B4B1391}" srcId="{64914DAA-E681-4E75-A289-419C1760D214}" destId="{D102A1B1-FF63-4FA6-999C-8CF76B49EAA7}" srcOrd="1" destOrd="0" parTransId="{9356431F-AB5B-4A9B-A556-964D3EDB073C}" sibTransId="{E0951A3E-FE95-48D1-943D-960DD9B54EEC}"/>
    <dgm:cxn modelId="{BDC8080F-8FFC-4228-B4E9-048B5C652B09}" srcId="{64914DAA-E681-4E75-A289-419C1760D214}" destId="{FE18A422-33C8-4EE3-8E17-8BA8CABA95ED}" srcOrd="7" destOrd="0" parTransId="{1BCAAFCD-01B1-4B28-84B3-8CE34905D221}" sibTransId="{F31C2E0B-B6A7-4CFC-A05C-310D45464136}"/>
    <dgm:cxn modelId="{28A7ADF2-7523-424F-AE53-DBDA73BD0FD6}" type="presOf" srcId="{90C00BD0-A721-4A28-A50C-9536E9943D88}" destId="{4F491839-1C66-4DC6-998E-4231421BC74A}" srcOrd="0" destOrd="0" presId="urn:microsoft.com/office/officeart/2005/8/layout/chevron1"/>
    <dgm:cxn modelId="{77EE318E-67A5-40B4-8DF3-9DBB09B1F33B}" srcId="{64914DAA-E681-4E75-A289-419C1760D214}" destId="{948E07BC-D6BF-403D-87D7-65AAF0089B4E}" srcOrd="9" destOrd="0" parTransId="{56156C52-9D71-4256-AF0D-2307DC797C94}" sibTransId="{6C567D6C-593F-45AF-B014-A2366862997F}"/>
    <dgm:cxn modelId="{3C4DFB94-E571-4565-BD78-3EF8CA3B5BA5}" type="presParOf" srcId="{67035BDE-3CD2-4B8A-9044-81B9EFC09372}" destId="{18A89D37-4523-432D-B151-D34BD7C292A4}" srcOrd="0" destOrd="0" presId="urn:microsoft.com/office/officeart/2005/8/layout/chevron1"/>
    <dgm:cxn modelId="{964470E0-8534-402E-A371-BCF2E5A936A5}" type="presParOf" srcId="{67035BDE-3CD2-4B8A-9044-81B9EFC09372}" destId="{83143983-7DF6-4FC7-9C36-7742CE0A3E0E}" srcOrd="1" destOrd="0" presId="urn:microsoft.com/office/officeart/2005/8/layout/chevron1"/>
    <dgm:cxn modelId="{D57BEF38-722C-4309-BD6D-F96961182303}" type="presParOf" srcId="{67035BDE-3CD2-4B8A-9044-81B9EFC09372}" destId="{65AD9CA1-2954-4508-AF9F-F35F4509274E}" srcOrd="2" destOrd="0" presId="urn:microsoft.com/office/officeart/2005/8/layout/chevron1"/>
    <dgm:cxn modelId="{9EE6FB19-F30B-49C9-8E8C-B2F5DCE3E7D1}" type="presParOf" srcId="{67035BDE-3CD2-4B8A-9044-81B9EFC09372}" destId="{C7FA078C-4A1E-41AF-9E42-7E92F0214D85}" srcOrd="3" destOrd="0" presId="urn:microsoft.com/office/officeart/2005/8/layout/chevron1"/>
    <dgm:cxn modelId="{9DF5FCED-FE80-408D-B87E-DD2082297A75}" type="presParOf" srcId="{67035BDE-3CD2-4B8A-9044-81B9EFC09372}" destId="{D6D07309-BCBB-498E-8616-D9FCDDD8F6A3}" srcOrd="4" destOrd="0" presId="urn:microsoft.com/office/officeart/2005/8/layout/chevron1"/>
    <dgm:cxn modelId="{B4E50141-1B90-4CFB-B678-BB411B59ABD1}" type="presParOf" srcId="{67035BDE-3CD2-4B8A-9044-81B9EFC09372}" destId="{D37685D8-8118-4B66-A8D8-4525AF2B0C53}" srcOrd="5" destOrd="0" presId="urn:microsoft.com/office/officeart/2005/8/layout/chevron1"/>
    <dgm:cxn modelId="{76D049C0-BFDD-4972-9A38-C9A2E2B460BD}" type="presParOf" srcId="{67035BDE-3CD2-4B8A-9044-81B9EFC09372}" destId="{E45CBE25-F5E4-4881-9483-C59BFBA9EB67}" srcOrd="6" destOrd="0" presId="urn:microsoft.com/office/officeart/2005/8/layout/chevron1"/>
    <dgm:cxn modelId="{FEFE6093-811D-4457-A9B4-E025AFC23283}" type="presParOf" srcId="{67035BDE-3CD2-4B8A-9044-81B9EFC09372}" destId="{391C90DB-D8CB-4057-9DA1-90F1FC702F3F}" srcOrd="7" destOrd="0" presId="urn:microsoft.com/office/officeart/2005/8/layout/chevron1"/>
    <dgm:cxn modelId="{C5171CDA-6FF2-4DC2-B8D6-E79B734B1989}" type="presParOf" srcId="{67035BDE-3CD2-4B8A-9044-81B9EFC09372}" destId="{EE10C29B-4F40-49D9-BD13-7E317EF10791}" srcOrd="8" destOrd="0" presId="urn:microsoft.com/office/officeart/2005/8/layout/chevron1"/>
    <dgm:cxn modelId="{51FECD37-521F-4F9F-857D-FA0C483428B1}" type="presParOf" srcId="{67035BDE-3CD2-4B8A-9044-81B9EFC09372}" destId="{F4D0DED4-4ECC-4A8A-AD97-C317EF539728}" srcOrd="9" destOrd="0" presId="urn:microsoft.com/office/officeart/2005/8/layout/chevron1"/>
    <dgm:cxn modelId="{12C4D543-5B98-4CEF-8D7C-1509839D266C}" type="presParOf" srcId="{67035BDE-3CD2-4B8A-9044-81B9EFC09372}" destId="{1A9466D8-28D8-477B-99A1-DEBDABC8FEE9}" srcOrd="10" destOrd="0" presId="urn:microsoft.com/office/officeart/2005/8/layout/chevron1"/>
    <dgm:cxn modelId="{B4D7814A-C7EE-4E04-981B-8A3A3674AF4D}" type="presParOf" srcId="{67035BDE-3CD2-4B8A-9044-81B9EFC09372}" destId="{35EBD49D-6C27-457A-8589-9B4765A089AF}" srcOrd="11" destOrd="0" presId="urn:microsoft.com/office/officeart/2005/8/layout/chevron1"/>
    <dgm:cxn modelId="{8F2627C8-71A9-4F60-8BA3-C6C87796B9F9}" type="presParOf" srcId="{67035BDE-3CD2-4B8A-9044-81B9EFC09372}" destId="{FECBA68D-982F-440C-B483-E60C9A914070}" srcOrd="12" destOrd="0" presId="urn:microsoft.com/office/officeart/2005/8/layout/chevron1"/>
    <dgm:cxn modelId="{88D102D3-C1A9-4ABE-A060-169D34F84A56}" type="presParOf" srcId="{67035BDE-3CD2-4B8A-9044-81B9EFC09372}" destId="{5B97DC13-D1AD-4805-85C9-025CB50705DC}" srcOrd="13" destOrd="0" presId="urn:microsoft.com/office/officeart/2005/8/layout/chevron1"/>
    <dgm:cxn modelId="{2EA418AE-466F-455E-9CCD-3AC33C633E7E}" type="presParOf" srcId="{67035BDE-3CD2-4B8A-9044-81B9EFC09372}" destId="{3BB47639-05B3-4A58-8CD6-B35DED45D1DC}" srcOrd="14" destOrd="0" presId="urn:microsoft.com/office/officeart/2005/8/layout/chevron1"/>
    <dgm:cxn modelId="{2BF870F4-2362-4687-B596-006EBC624A51}" type="presParOf" srcId="{67035BDE-3CD2-4B8A-9044-81B9EFC09372}" destId="{68F92F20-6814-45E3-B755-550EF486608C}" srcOrd="15" destOrd="0" presId="urn:microsoft.com/office/officeart/2005/8/layout/chevron1"/>
    <dgm:cxn modelId="{75A04CE5-3AC4-46E2-8B03-8979160DF4B5}" type="presParOf" srcId="{67035BDE-3CD2-4B8A-9044-81B9EFC09372}" destId="{4F491839-1C66-4DC6-998E-4231421BC74A}" srcOrd="16" destOrd="0" presId="urn:microsoft.com/office/officeart/2005/8/layout/chevron1"/>
    <dgm:cxn modelId="{20912B1D-CCC7-4A92-B0AF-4B8F141158EA}" type="presParOf" srcId="{67035BDE-3CD2-4B8A-9044-81B9EFC09372}" destId="{CF04DA4A-B689-4CC7-A70A-C0B4368E97EA}" srcOrd="17" destOrd="0" presId="urn:microsoft.com/office/officeart/2005/8/layout/chevron1"/>
    <dgm:cxn modelId="{EFB09246-9884-4A62-8215-219758624564}" type="presParOf" srcId="{67035BDE-3CD2-4B8A-9044-81B9EFC09372}" destId="{00701568-8664-473E-A9AD-984B7663E0BF}" srcOrd="18" destOrd="0" presId="urn:microsoft.com/office/officeart/2005/8/layout/chevron1"/>
    <dgm:cxn modelId="{9E784032-A61A-4682-A7AE-DAC7B00DC614}" type="presParOf" srcId="{67035BDE-3CD2-4B8A-9044-81B9EFC09372}" destId="{8411895B-2800-4B1E-B1AA-CC45C4C6D355}" srcOrd="19" destOrd="0" presId="urn:microsoft.com/office/officeart/2005/8/layout/chevron1"/>
    <dgm:cxn modelId="{1D139D30-4CBA-438C-B62C-52E2B72E8A2C}" type="presParOf" srcId="{67035BDE-3CD2-4B8A-9044-81B9EFC09372}" destId="{3A9F1D4F-CF10-45D1-8AF2-BB97C4CE8005}" srcOrd="20"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4914DAA-E681-4E75-A289-419C1760D214}" type="doc">
      <dgm:prSet loTypeId="urn:microsoft.com/office/officeart/2005/8/layout/chevron1" loCatId="process" qsTypeId="urn:microsoft.com/office/officeart/2005/8/quickstyle/simple1" qsCatId="simple" csTypeId="urn:microsoft.com/office/officeart/2005/8/colors/accent1_2" csCatId="accent1" phldr="1"/>
      <dgm:spPr/>
    </dgm:pt>
    <dgm:pt modelId="{FDA4C154-34C6-40F7-967D-0F4B8D4D651C}">
      <dgm:prSet phldrT="[טקסט]" custT="1"/>
      <dgm:spPr/>
      <dgm:t>
        <a:bodyPr/>
        <a:lstStyle/>
        <a:p>
          <a:pPr rtl="1"/>
          <a:r>
            <a:rPr lang="he-IL" sz="1050" dirty="0" smtClean="0"/>
            <a:t>הפוליסה</a:t>
          </a:r>
          <a:endParaRPr lang="he-IL" sz="105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1627B43-EDB2-4BB0-9F4D-2326F44EBB2E}" type="parTrans" cxnId="{7AFDF5BA-1C85-4206-BE4D-8145C7C870A8}">
      <dgm:prSet/>
      <dgm:spPr/>
      <dgm:t>
        <a:bodyPr/>
        <a:lstStyle/>
        <a:p>
          <a:pPr rtl="1"/>
          <a:endParaRPr lang="he-IL" sz="2800"/>
        </a:p>
      </dgm:t>
    </dgm:pt>
    <dgm:pt modelId="{F58F0503-5FC4-4D0F-86C3-6A613B7925A8}" type="sibTrans" cxnId="{7AFDF5BA-1C85-4206-BE4D-8145C7C870A8}">
      <dgm:prSet/>
      <dgm:spPr/>
      <dgm:t>
        <a:bodyPr/>
        <a:lstStyle/>
        <a:p>
          <a:pPr rtl="1"/>
          <a:endParaRPr lang="he-IL" sz="2800"/>
        </a:p>
      </dgm:t>
    </dgm:pt>
    <dgm:pt modelId="{E2BAFF71-8F72-4862-BEA1-0F6C25F1D4AC}">
      <dgm:prSet phldrT="[טקסט]" custT="1"/>
      <dgm:spPr/>
      <dgm:t>
        <a:bodyPr/>
        <a:lstStyle/>
        <a:p>
          <a:pPr rtl="1"/>
          <a:r>
            <a:rPr lang="he-IL" sz="1050" dirty="0" smtClean="0"/>
            <a:t>ניתוחים</a:t>
          </a:r>
          <a:endParaRPr lang="he-IL" sz="105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4555D469-83D8-4E76-94B0-A13C892D9658}" type="parTrans" cxnId="{425EE30F-3A1E-406B-8EE6-6FA76786AE89}">
      <dgm:prSet/>
      <dgm:spPr/>
      <dgm:t>
        <a:bodyPr/>
        <a:lstStyle/>
        <a:p>
          <a:pPr rtl="1"/>
          <a:endParaRPr lang="he-IL" sz="2800"/>
        </a:p>
      </dgm:t>
    </dgm:pt>
    <dgm:pt modelId="{8C57EDE7-39CF-4FEC-919F-135913F395E7}" type="sibTrans" cxnId="{425EE30F-3A1E-406B-8EE6-6FA76786AE89}">
      <dgm:prSet/>
      <dgm:spPr/>
      <dgm:t>
        <a:bodyPr/>
        <a:lstStyle/>
        <a:p>
          <a:pPr rtl="1"/>
          <a:endParaRPr lang="he-IL" sz="2800"/>
        </a:p>
      </dgm:t>
    </dgm:pt>
    <dgm:pt modelId="{78865370-854E-4678-A57F-2131904D5925}">
      <dgm:prSet phldrT="[טקסט]" custT="1"/>
      <dgm:spPr/>
      <dgm:t>
        <a:bodyPr/>
        <a:lstStyle/>
        <a:p>
          <a:pPr rtl="1"/>
          <a:r>
            <a:rPr lang="he-IL" sz="1050" dirty="0" smtClean="0"/>
            <a:t>אמבולטורי</a:t>
          </a:r>
          <a:endParaRPr lang="he-IL" sz="105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6BCF90E-828F-4AA4-9C16-7F2B7D44CF78}" type="parTrans" cxnId="{A2BFC67A-4A8C-44A1-AAE3-54F3CD982FC3}">
      <dgm:prSet/>
      <dgm:spPr/>
      <dgm:t>
        <a:bodyPr/>
        <a:lstStyle/>
        <a:p>
          <a:pPr rtl="1"/>
          <a:endParaRPr lang="he-IL" sz="2800"/>
        </a:p>
      </dgm:t>
    </dgm:pt>
    <dgm:pt modelId="{0005AEA8-8635-45F1-B832-11D300918504}" type="sibTrans" cxnId="{A2BFC67A-4A8C-44A1-AAE3-54F3CD982FC3}">
      <dgm:prSet/>
      <dgm:spPr/>
      <dgm:t>
        <a:bodyPr/>
        <a:lstStyle/>
        <a:p>
          <a:pPr rtl="1"/>
          <a:endParaRPr lang="he-IL" sz="2800"/>
        </a:p>
      </dgm:t>
    </dgm:pt>
    <dgm:pt modelId="{997D4FDC-1220-46DC-8075-F7BFF61710C5}">
      <dgm:prSet phldrT="[טקסט]" custT="1"/>
      <dgm:spPr/>
      <dgm:t>
        <a:bodyPr/>
        <a:lstStyle/>
        <a:p>
          <a:pPr rtl="1"/>
          <a:r>
            <a:rPr lang="he-IL" sz="1050" dirty="0" smtClean="0"/>
            <a:t>השתלות</a:t>
          </a:r>
          <a:endParaRPr lang="he-IL" sz="1050"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71BD26E-7F1A-49F7-9019-6155C1B0F556}" type="parTrans" cxnId="{2EE2BFC2-7184-45D1-A257-7597B1CF857C}">
      <dgm:prSet/>
      <dgm:spPr/>
      <dgm:t>
        <a:bodyPr/>
        <a:lstStyle/>
        <a:p>
          <a:pPr rtl="1"/>
          <a:endParaRPr lang="he-IL" sz="2800"/>
        </a:p>
      </dgm:t>
    </dgm:pt>
    <dgm:pt modelId="{24D735C6-4920-4CA3-A65F-14AC6386DCCB}" type="sibTrans" cxnId="{2EE2BFC2-7184-45D1-A257-7597B1CF857C}">
      <dgm:prSet/>
      <dgm:spPr/>
      <dgm:t>
        <a:bodyPr/>
        <a:lstStyle/>
        <a:p>
          <a:pPr rtl="1"/>
          <a:endParaRPr lang="he-IL" sz="2800"/>
        </a:p>
      </dgm:t>
    </dgm:pt>
    <dgm:pt modelId="{075CBA88-F6D6-45AD-9B81-EB520163FB71}">
      <dgm:prSet phldrT="[טקסט]" custT="1"/>
      <dgm:spPr/>
      <dgm:t>
        <a:bodyPr/>
        <a:lstStyle/>
        <a:p>
          <a:pPr rtl="1"/>
          <a:r>
            <a:rPr lang="he-IL" sz="1050" dirty="0" smtClean="0"/>
            <a:t>תרופות</a:t>
          </a:r>
          <a:endParaRPr lang="he-IL" sz="1050"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40BDF874-CB91-4955-BF30-CB9728F0A5EE}" type="parTrans" cxnId="{AF5869A1-54E5-4FEE-B3FE-BF865F579DF2}">
      <dgm:prSet/>
      <dgm:spPr/>
      <dgm:t>
        <a:bodyPr/>
        <a:lstStyle/>
        <a:p>
          <a:pPr rtl="1"/>
          <a:endParaRPr lang="he-IL" sz="2800"/>
        </a:p>
      </dgm:t>
    </dgm:pt>
    <dgm:pt modelId="{73D1E045-C929-46AA-8C81-20223311BA96}" type="sibTrans" cxnId="{AF5869A1-54E5-4FEE-B3FE-BF865F579DF2}">
      <dgm:prSet/>
      <dgm:spPr/>
      <dgm:t>
        <a:bodyPr/>
        <a:lstStyle/>
        <a:p>
          <a:pPr rtl="1"/>
          <a:endParaRPr lang="he-IL" sz="2800"/>
        </a:p>
      </dgm:t>
    </dgm:pt>
    <dgm:pt modelId="{08706E9B-9F60-418B-990F-EC4386C5E0D5}">
      <dgm:prSet phldrT="[טקסט]" custT="1"/>
      <dgm:spPr/>
      <dgm:t>
        <a:bodyPr/>
        <a:lstStyle/>
        <a:p>
          <a:pPr rtl="1"/>
          <a:r>
            <a:rPr lang="he-IL" sz="1050" dirty="0" smtClean="0"/>
            <a:t>ניתוחים בחו"ל</a:t>
          </a:r>
          <a:endParaRPr lang="he-IL" sz="1050"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E7393792-95EC-49CE-9353-02171E97A0C2}" type="parTrans" cxnId="{DE2F7202-6068-451E-9A8C-BA15D368ACA8}">
      <dgm:prSet/>
      <dgm:spPr/>
      <dgm:t>
        <a:bodyPr/>
        <a:lstStyle/>
        <a:p>
          <a:pPr rtl="1"/>
          <a:endParaRPr lang="he-IL" sz="2800"/>
        </a:p>
      </dgm:t>
    </dgm:pt>
    <dgm:pt modelId="{2F221B26-DA60-4F29-9293-F53D61C0E54D}" type="sibTrans" cxnId="{DE2F7202-6068-451E-9A8C-BA15D368ACA8}">
      <dgm:prSet/>
      <dgm:spPr/>
      <dgm:t>
        <a:bodyPr/>
        <a:lstStyle/>
        <a:p>
          <a:pPr rtl="1"/>
          <a:endParaRPr lang="he-IL" sz="2800"/>
        </a:p>
      </dgm:t>
    </dgm:pt>
    <dgm:pt modelId="{FE18A422-33C8-4EE3-8E17-8BA8CABA95ED}">
      <dgm:prSet phldrT="[טקסט]" custT="1"/>
      <dgm:spPr/>
      <dgm:t>
        <a:bodyPr/>
        <a:lstStyle/>
        <a:p>
          <a:pPr rtl="1"/>
          <a:r>
            <a:rPr lang="he-IL" sz="1050" dirty="0" smtClean="0"/>
            <a:t>דמי ביטוח</a:t>
          </a:r>
          <a:endParaRPr lang="he-IL" sz="1050"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1BCAAFCD-01B1-4B28-84B3-8CE34905D221}" type="parTrans" cxnId="{BDC8080F-8FFC-4228-B4E9-048B5C652B09}">
      <dgm:prSet/>
      <dgm:spPr/>
      <dgm:t>
        <a:bodyPr/>
        <a:lstStyle/>
        <a:p>
          <a:pPr rtl="1"/>
          <a:endParaRPr lang="he-IL" sz="2800"/>
        </a:p>
      </dgm:t>
    </dgm:pt>
    <dgm:pt modelId="{F31C2E0B-B6A7-4CFC-A05C-310D45464136}" type="sibTrans" cxnId="{BDC8080F-8FFC-4228-B4E9-048B5C652B09}">
      <dgm:prSet/>
      <dgm:spPr/>
      <dgm:t>
        <a:bodyPr/>
        <a:lstStyle/>
        <a:p>
          <a:pPr rtl="1"/>
          <a:endParaRPr lang="he-IL" sz="2800"/>
        </a:p>
      </dgm:t>
    </dgm:pt>
    <dgm:pt modelId="{90C00BD0-A721-4A28-A50C-9536E9943D88}">
      <dgm:prSet phldrT="[טקסט]" custT="1"/>
      <dgm:spPr/>
      <dgm:t>
        <a:bodyPr/>
        <a:lstStyle/>
        <a:p>
          <a:pPr rtl="1"/>
          <a:r>
            <a:rPr lang="he-IL" sz="1050" dirty="0" smtClean="0"/>
            <a:t>רובד רשות</a:t>
          </a:r>
          <a:endParaRPr lang="he-IL" sz="1050"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4A151550-B116-4F0C-B9F1-3E5179CCF111}" type="parTrans" cxnId="{22FC3812-06CC-4827-BE1E-819A028D8CD2}">
      <dgm:prSet/>
      <dgm:spPr/>
      <dgm:t>
        <a:bodyPr/>
        <a:lstStyle/>
        <a:p>
          <a:pPr rtl="1"/>
          <a:endParaRPr lang="he-IL" sz="2800"/>
        </a:p>
      </dgm:t>
    </dgm:pt>
    <dgm:pt modelId="{2FDD31F2-9FA9-498B-962D-426ECFFA105E}" type="sibTrans" cxnId="{22FC3812-06CC-4827-BE1E-819A028D8CD2}">
      <dgm:prSet/>
      <dgm:spPr/>
      <dgm:t>
        <a:bodyPr/>
        <a:lstStyle/>
        <a:p>
          <a:pPr rtl="1"/>
          <a:endParaRPr lang="he-IL" sz="2800"/>
        </a:p>
      </dgm:t>
    </dgm:pt>
    <dgm:pt modelId="{948E07BC-D6BF-403D-87D7-65AAF0089B4E}">
      <dgm:prSet phldrT="[טקסט]" custT="1"/>
      <dgm:spPr/>
      <dgm:t>
        <a:bodyPr/>
        <a:lstStyle/>
        <a:p>
          <a:pPr rtl="1"/>
          <a:r>
            <a:rPr lang="he-IL" sz="1050" dirty="0" smtClean="0"/>
            <a:t>פרישה</a:t>
          </a:r>
          <a:endParaRPr lang="he-IL" sz="1050" dirty="0"/>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56156C52-9D71-4256-AF0D-2307DC797C94}" type="parTrans" cxnId="{77EE318E-67A5-40B4-8DF3-9DBB09B1F33B}">
      <dgm:prSet/>
      <dgm:spPr/>
      <dgm:t>
        <a:bodyPr/>
        <a:lstStyle/>
        <a:p>
          <a:pPr rtl="1"/>
          <a:endParaRPr lang="he-IL" sz="2800"/>
        </a:p>
      </dgm:t>
    </dgm:pt>
    <dgm:pt modelId="{6C567D6C-593F-45AF-B014-A2366862997F}" type="sibTrans" cxnId="{77EE318E-67A5-40B4-8DF3-9DBB09B1F33B}">
      <dgm:prSet/>
      <dgm:spPr/>
      <dgm:t>
        <a:bodyPr/>
        <a:lstStyle/>
        <a:p>
          <a:pPr rtl="1"/>
          <a:endParaRPr lang="he-IL" sz="2800"/>
        </a:p>
      </dgm:t>
    </dgm:pt>
    <dgm:pt modelId="{322B96C6-F1B5-44EF-BA0B-9A1F0B5EDE2F}">
      <dgm:prSet phldrT="[טקסט]" custT="1"/>
      <dgm:spPr/>
      <dgm:t>
        <a:bodyPr/>
        <a:lstStyle/>
        <a:p>
          <a:pPr rtl="1"/>
          <a:r>
            <a:rPr lang="he-IL" sz="1050" dirty="0" smtClean="0"/>
            <a:t>תביעות</a:t>
          </a:r>
          <a:endParaRPr lang="he-IL" sz="105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C36EA5AB-5ED5-4D2D-8033-CFA895EBFEFF}" type="parTrans" cxnId="{54F3F083-D426-4E6F-8C2F-CFDED2EC86EA}">
      <dgm:prSet/>
      <dgm:spPr/>
      <dgm:t>
        <a:bodyPr/>
        <a:lstStyle/>
        <a:p>
          <a:pPr rtl="1"/>
          <a:endParaRPr lang="he-IL" sz="2800"/>
        </a:p>
      </dgm:t>
    </dgm:pt>
    <dgm:pt modelId="{CE8E2F38-C950-4067-AC4B-E939AC6310CB}" type="sibTrans" cxnId="{54F3F083-D426-4E6F-8C2F-CFDED2EC86EA}">
      <dgm:prSet/>
      <dgm:spPr/>
      <dgm:t>
        <a:bodyPr/>
        <a:lstStyle/>
        <a:p>
          <a:pPr rtl="1"/>
          <a:endParaRPr lang="he-IL" sz="2800"/>
        </a:p>
      </dgm:t>
    </dgm:pt>
    <dgm:pt modelId="{D102A1B1-FF63-4FA6-999C-8CF76B49EAA7}">
      <dgm:prSet phldrT="[טקסט]" custT="1"/>
      <dgm:spPr/>
      <dgm:t>
        <a:bodyPr/>
        <a:lstStyle/>
        <a:p>
          <a:pPr rtl="1"/>
          <a:r>
            <a:rPr lang="he-IL" sz="1050" dirty="0" smtClean="0"/>
            <a:t>כללי</a:t>
          </a:r>
          <a:endParaRPr lang="he-IL" sz="1050" dirty="0"/>
        </a:p>
      </dgm:t>
      <dgm:extLst>
        <a:ext uri="{E40237B7-FDA0-4F09-8148-C483321AD2D9}">
          <dgm14:cNvPr xmlns:dgm14="http://schemas.microsoft.com/office/drawing/2010/diagram" id="0" name="">
            <a:hlinkClick xmlns:r="http://schemas.openxmlformats.org/officeDocument/2006/relationships" r:id="rId11" action="ppaction://hlinksldjump"/>
          </dgm14:cNvPr>
        </a:ext>
      </dgm:extLst>
    </dgm:pt>
    <dgm:pt modelId="{9356431F-AB5B-4A9B-A556-964D3EDB073C}" type="parTrans" cxnId="{78D317D5-1D00-4A8C-A73D-E2314B4B1391}">
      <dgm:prSet/>
      <dgm:spPr/>
      <dgm:t>
        <a:bodyPr/>
        <a:lstStyle/>
        <a:p>
          <a:pPr rtl="1"/>
          <a:endParaRPr lang="he-IL"/>
        </a:p>
      </dgm:t>
    </dgm:pt>
    <dgm:pt modelId="{E0951A3E-FE95-48D1-943D-960DD9B54EEC}" type="sibTrans" cxnId="{78D317D5-1D00-4A8C-A73D-E2314B4B1391}">
      <dgm:prSet/>
      <dgm:spPr/>
      <dgm:t>
        <a:bodyPr/>
        <a:lstStyle/>
        <a:p>
          <a:pPr rtl="1"/>
          <a:endParaRPr lang="he-IL"/>
        </a:p>
      </dgm:t>
    </dgm:pt>
    <dgm:pt modelId="{67035BDE-3CD2-4B8A-9044-81B9EFC09372}" type="pres">
      <dgm:prSet presAssocID="{64914DAA-E681-4E75-A289-419C1760D214}" presName="Name0" presStyleCnt="0">
        <dgm:presLayoutVars>
          <dgm:dir val="rev"/>
          <dgm:animLvl val="lvl"/>
          <dgm:resizeHandles val="exact"/>
        </dgm:presLayoutVars>
      </dgm:prSet>
      <dgm:spPr/>
    </dgm:pt>
    <dgm:pt modelId="{18A89D37-4523-432D-B151-D34BD7C292A4}" type="pres">
      <dgm:prSet presAssocID="{FDA4C154-34C6-40F7-967D-0F4B8D4D651C}" presName="parTxOnly" presStyleLbl="node1" presStyleIdx="0" presStyleCnt="11">
        <dgm:presLayoutVars>
          <dgm:chMax val="0"/>
          <dgm:chPref val="0"/>
          <dgm:bulletEnabled val="1"/>
        </dgm:presLayoutVars>
      </dgm:prSet>
      <dgm:spPr/>
      <dgm:t>
        <a:bodyPr/>
        <a:lstStyle/>
        <a:p>
          <a:pPr rtl="1"/>
          <a:endParaRPr lang="he-IL"/>
        </a:p>
      </dgm:t>
    </dgm:pt>
    <dgm:pt modelId="{83143983-7DF6-4FC7-9C36-7742CE0A3E0E}" type="pres">
      <dgm:prSet presAssocID="{F58F0503-5FC4-4D0F-86C3-6A613B7925A8}" presName="parTxOnlySpace" presStyleCnt="0"/>
      <dgm:spPr/>
    </dgm:pt>
    <dgm:pt modelId="{65AD9CA1-2954-4508-AF9F-F35F4509274E}" type="pres">
      <dgm:prSet presAssocID="{D102A1B1-FF63-4FA6-999C-8CF76B49EAA7}" presName="parTxOnly" presStyleLbl="node1" presStyleIdx="1" presStyleCnt="11">
        <dgm:presLayoutVars>
          <dgm:chMax val="0"/>
          <dgm:chPref val="0"/>
          <dgm:bulletEnabled val="1"/>
        </dgm:presLayoutVars>
      </dgm:prSet>
      <dgm:spPr/>
      <dgm:t>
        <a:bodyPr/>
        <a:lstStyle/>
        <a:p>
          <a:pPr rtl="1"/>
          <a:endParaRPr lang="he-IL"/>
        </a:p>
      </dgm:t>
    </dgm:pt>
    <dgm:pt modelId="{C7FA078C-4A1E-41AF-9E42-7E92F0214D85}" type="pres">
      <dgm:prSet presAssocID="{E0951A3E-FE95-48D1-943D-960DD9B54EEC}" presName="parTxOnlySpace" presStyleCnt="0"/>
      <dgm:spPr/>
    </dgm:pt>
    <dgm:pt modelId="{D6D07309-BCBB-498E-8616-D9FCDDD8F6A3}" type="pres">
      <dgm:prSet presAssocID="{E2BAFF71-8F72-4862-BEA1-0F6C25F1D4AC}" presName="parTxOnly" presStyleLbl="node1" presStyleIdx="2" presStyleCnt="11">
        <dgm:presLayoutVars>
          <dgm:chMax val="0"/>
          <dgm:chPref val="0"/>
          <dgm:bulletEnabled val="1"/>
        </dgm:presLayoutVars>
      </dgm:prSet>
      <dgm:spPr/>
      <dgm:t>
        <a:bodyPr/>
        <a:lstStyle/>
        <a:p>
          <a:pPr rtl="1"/>
          <a:endParaRPr lang="he-IL"/>
        </a:p>
      </dgm:t>
    </dgm:pt>
    <dgm:pt modelId="{D37685D8-8118-4B66-A8D8-4525AF2B0C53}" type="pres">
      <dgm:prSet presAssocID="{8C57EDE7-39CF-4FEC-919F-135913F395E7}" presName="parTxOnlySpace" presStyleCnt="0"/>
      <dgm:spPr/>
    </dgm:pt>
    <dgm:pt modelId="{E45CBE25-F5E4-4881-9483-C59BFBA9EB67}" type="pres">
      <dgm:prSet presAssocID="{997D4FDC-1220-46DC-8075-F7BFF61710C5}" presName="parTxOnly" presStyleLbl="node1" presStyleIdx="3" presStyleCnt="11">
        <dgm:presLayoutVars>
          <dgm:chMax val="0"/>
          <dgm:chPref val="0"/>
          <dgm:bulletEnabled val="1"/>
        </dgm:presLayoutVars>
      </dgm:prSet>
      <dgm:spPr/>
      <dgm:t>
        <a:bodyPr/>
        <a:lstStyle/>
        <a:p>
          <a:pPr rtl="1"/>
          <a:endParaRPr lang="he-IL"/>
        </a:p>
      </dgm:t>
    </dgm:pt>
    <dgm:pt modelId="{391C90DB-D8CB-4057-9DA1-90F1FC702F3F}" type="pres">
      <dgm:prSet presAssocID="{24D735C6-4920-4CA3-A65F-14AC6386DCCB}" presName="parTxOnlySpace" presStyleCnt="0"/>
      <dgm:spPr/>
    </dgm:pt>
    <dgm:pt modelId="{EE10C29B-4F40-49D9-BD13-7E317EF10791}" type="pres">
      <dgm:prSet presAssocID="{075CBA88-F6D6-45AD-9B81-EB520163FB71}" presName="parTxOnly" presStyleLbl="node1" presStyleIdx="4" presStyleCnt="11">
        <dgm:presLayoutVars>
          <dgm:chMax val="0"/>
          <dgm:chPref val="0"/>
          <dgm:bulletEnabled val="1"/>
        </dgm:presLayoutVars>
      </dgm:prSet>
      <dgm:spPr/>
      <dgm:t>
        <a:bodyPr/>
        <a:lstStyle/>
        <a:p>
          <a:pPr rtl="1"/>
          <a:endParaRPr lang="he-IL"/>
        </a:p>
      </dgm:t>
    </dgm:pt>
    <dgm:pt modelId="{F4D0DED4-4ECC-4A8A-AD97-C317EF539728}" type="pres">
      <dgm:prSet presAssocID="{73D1E045-C929-46AA-8C81-20223311BA96}" presName="parTxOnlySpace" presStyleCnt="0"/>
      <dgm:spPr/>
    </dgm:pt>
    <dgm:pt modelId="{1A9466D8-28D8-477B-99A1-DEBDABC8FEE9}" type="pres">
      <dgm:prSet presAssocID="{08706E9B-9F60-418B-990F-EC4386C5E0D5}" presName="parTxOnly" presStyleLbl="node1" presStyleIdx="5" presStyleCnt="11">
        <dgm:presLayoutVars>
          <dgm:chMax val="0"/>
          <dgm:chPref val="0"/>
          <dgm:bulletEnabled val="1"/>
        </dgm:presLayoutVars>
      </dgm:prSet>
      <dgm:spPr/>
      <dgm:t>
        <a:bodyPr/>
        <a:lstStyle/>
        <a:p>
          <a:pPr rtl="1"/>
          <a:endParaRPr lang="he-IL"/>
        </a:p>
      </dgm:t>
    </dgm:pt>
    <dgm:pt modelId="{35EBD49D-6C27-457A-8589-9B4765A089AF}" type="pres">
      <dgm:prSet presAssocID="{2F221B26-DA60-4F29-9293-F53D61C0E54D}" presName="parTxOnlySpace" presStyleCnt="0"/>
      <dgm:spPr/>
    </dgm:pt>
    <dgm:pt modelId="{FECBA68D-982F-440C-B483-E60C9A914070}" type="pres">
      <dgm:prSet presAssocID="{78865370-854E-4678-A57F-2131904D5925}" presName="parTxOnly" presStyleLbl="node1" presStyleIdx="6" presStyleCnt="11">
        <dgm:presLayoutVars>
          <dgm:chMax val="0"/>
          <dgm:chPref val="0"/>
          <dgm:bulletEnabled val="1"/>
        </dgm:presLayoutVars>
      </dgm:prSet>
      <dgm:spPr/>
      <dgm:t>
        <a:bodyPr/>
        <a:lstStyle/>
        <a:p>
          <a:pPr rtl="1"/>
          <a:endParaRPr lang="he-IL"/>
        </a:p>
      </dgm:t>
    </dgm:pt>
    <dgm:pt modelId="{5B97DC13-D1AD-4805-85C9-025CB50705DC}" type="pres">
      <dgm:prSet presAssocID="{0005AEA8-8635-45F1-B832-11D300918504}" presName="parTxOnlySpace" presStyleCnt="0"/>
      <dgm:spPr/>
    </dgm:pt>
    <dgm:pt modelId="{3BB47639-05B3-4A58-8CD6-B35DED45D1DC}" type="pres">
      <dgm:prSet presAssocID="{FE18A422-33C8-4EE3-8E17-8BA8CABA95ED}" presName="parTxOnly" presStyleLbl="node1" presStyleIdx="7" presStyleCnt="11">
        <dgm:presLayoutVars>
          <dgm:chMax val="0"/>
          <dgm:chPref val="0"/>
          <dgm:bulletEnabled val="1"/>
        </dgm:presLayoutVars>
      </dgm:prSet>
      <dgm:spPr/>
      <dgm:t>
        <a:bodyPr/>
        <a:lstStyle/>
        <a:p>
          <a:pPr rtl="1"/>
          <a:endParaRPr lang="he-IL"/>
        </a:p>
      </dgm:t>
    </dgm:pt>
    <dgm:pt modelId="{68F92F20-6814-45E3-B755-550EF486608C}" type="pres">
      <dgm:prSet presAssocID="{F31C2E0B-B6A7-4CFC-A05C-310D45464136}" presName="parTxOnlySpace" presStyleCnt="0"/>
      <dgm:spPr/>
    </dgm:pt>
    <dgm:pt modelId="{4F491839-1C66-4DC6-998E-4231421BC74A}" type="pres">
      <dgm:prSet presAssocID="{90C00BD0-A721-4A28-A50C-9536E9943D88}" presName="parTxOnly" presStyleLbl="node1" presStyleIdx="8" presStyleCnt="11">
        <dgm:presLayoutVars>
          <dgm:chMax val="0"/>
          <dgm:chPref val="0"/>
          <dgm:bulletEnabled val="1"/>
        </dgm:presLayoutVars>
      </dgm:prSet>
      <dgm:spPr/>
      <dgm:t>
        <a:bodyPr/>
        <a:lstStyle/>
        <a:p>
          <a:pPr rtl="1"/>
          <a:endParaRPr lang="he-IL"/>
        </a:p>
      </dgm:t>
    </dgm:pt>
    <dgm:pt modelId="{CF04DA4A-B689-4CC7-A70A-C0B4368E97EA}" type="pres">
      <dgm:prSet presAssocID="{2FDD31F2-9FA9-498B-962D-426ECFFA105E}" presName="parTxOnlySpace" presStyleCnt="0"/>
      <dgm:spPr/>
    </dgm:pt>
    <dgm:pt modelId="{00701568-8664-473E-A9AD-984B7663E0BF}" type="pres">
      <dgm:prSet presAssocID="{948E07BC-D6BF-403D-87D7-65AAF0089B4E}" presName="parTxOnly" presStyleLbl="node1" presStyleIdx="9" presStyleCnt="11">
        <dgm:presLayoutVars>
          <dgm:chMax val="0"/>
          <dgm:chPref val="0"/>
          <dgm:bulletEnabled val="1"/>
        </dgm:presLayoutVars>
      </dgm:prSet>
      <dgm:spPr/>
      <dgm:t>
        <a:bodyPr/>
        <a:lstStyle/>
        <a:p>
          <a:pPr rtl="1"/>
          <a:endParaRPr lang="he-IL"/>
        </a:p>
      </dgm:t>
    </dgm:pt>
    <dgm:pt modelId="{8411895B-2800-4B1E-B1AA-CC45C4C6D355}" type="pres">
      <dgm:prSet presAssocID="{6C567D6C-593F-45AF-B014-A2366862997F}" presName="parTxOnlySpace" presStyleCnt="0"/>
      <dgm:spPr/>
    </dgm:pt>
    <dgm:pt modelId="{3A9F1D4F-CF10-45D1-8AF2-BB97C4CE8005}" type="pres">
      <dgm:prSet presAssocID="{322B96C6-F1B5-44EF-BA0B-9A1F0B5EDE2F}" presName="parTxOnly" presStyleLbl="node1" presStyleIdx="10" presStyleCnt="11">
        <dgm:presLayoutVars>
          <dgm:chMax val="0"/>
          <dgm:chPref val="0"/>
          <dgm:bulletEnabled val="1"/>
        </dgm:presLayoutVars>
      </dgm:prSet>
      <dgm:spPr/>
      <dgm:t>
        <a:bodyPr/>
        <a:lstStyle/>
        <a:p>
          <a:pPr rtl="1"/>
          <a:endParaRPr lang="he-IL"/>
        </a:p>
      </dgm:t>
    </dgm:pt>
  </dgm:ptLst>
  <dgm:cxnLst>
    <dgm:cxn modelId="{77EE318E-67A5-40B4-8DF3-9DBB09B1F33B}" srcId="{64914DAA-E681-4E75-A289-419C1760D214}" destId="{948E07BC-D6BF-403D-87D7-65AAF0089B4E}" srcOrd="9" destOrd="0" parTransId="{56156C52-9D71-4256-AF0D-2307DC797C94}" sibTransId="{6C567D6C-593F-45AF-B014-A2366862997F}"/>
    <dgm:cxn modelId="{99B0D2FD-12B9-438C-9337-85DDF3ACD1ED}" type="presOf" srcId="{E2BAFF71-8F72-4862-BEA1-0F6C25F1D4AC}" destId="{D6D07309-BCBB-498E-8616-D9FCDDD8F6A3}" srcOrd="0" destOrd="0" presId="urn:microsoft.com/office/officeart/2005/8/layout/chevron1"/>
    <dgm:cxn modelId="{2EE2BFC2-7184-45D1-A257-7597B1CF857C}" srcId="{64914DAA-E681-4E75-A289-419C1760D214}" destId="{997D4FDC-1220-46DC-8075-F7BFF61710C5}" srcOrd="3" destOrd="0" parTransId="{D71BD26E-7F1A-49F7-9019-6155C1B0F556}" sibTransId="{24D735C6-4920-4CA3-A65F-14AC6386DCCB}"/>
    <dgm:cxn modelId="{78D317D5-1D00-4A8C-A73D-E2314B4B1391}" srcId="{64914DAA-E681-4E75-A289-419C1760D214}" destId="{D102A1B1-FF63-4FA6-999C-8CF76B49EAA7}" srcOrd="1" destOrd="0" parTransId="{9356431F-AB5B-4A9B-A556-964D3EDB073C}" sibTransId="{E0951A3E-FE95-48D1-943D-960DD9B54EEC}"/>
    <dgm:cxn modelId="{A1186E2F-C141-4CCF-BF7B-F87F74D885EC}" type="presOf" srcId="{997D4FDC-1220-46DC-8075-F7BFF61710C5}" destId="{E45CBE25-F5E4-4881-9483-C59BFBA9EB67}" srcOrd="0" destOrd="0" presId="urn:microsoft.com/office/officeart/2005/8/layout/chevron1"/>
    <dgm:cxn modelId="{425EE30F-3A1E-406B-8EE6-6FA76786AE89}" srcId="{64914DAA-E681-4E75-A289-419C1760D214}" destId="{E2BAFF71-8F72-4862-BEA1-0F6C25F1D4AC}" srcOrd="2" destOrd="0" parTransId="{4555D469-83D8-4E76-94B0-A13C892D9658}" sibTransId="{8C57EDE7-39CF-4FEC-919F-135913F395E7}"/>
    <dgm:cxn modelId="{A2BFC67A-4A8C-44A1-AAE3-54F3CD982FC3}" srcId="{64914DAA-E681-4E75-A289-419C1760D214}" destId="{78865370-854E-4678-A57F-2131904D5925}" srcOrd="6" destOrd="0" parTransId="{86BCF90E-828F-4AA4-9C16-7F2B7D44CF78}" sibTransId="{0005AEA8-8635-45F1-B832-11D300918504}"/>
    <dgm:cxn modelId="{FE04A09E-8D62-4F45-A160-CF839B950D17}" type="presOf" srcId="{FDA4C154-34C6-40F7-967D-0F4B8D4D651C}" destId="{18A89D37-4523-432D-B151-D34BD7C292A4}" srcOrd="0" destOrd="0" presId="urn:microsoft.com/office/officeart/2005/8/layout/chevron1"/>
    <dgm:cxn modelId="{B9F211DC-7DB3-46B0-87F5-F2A1300836C0}" type="presOf" srcId="{075CBA88-F6D6-45AD-9B81-EB520163FB71}" destId="{EE10C29B-4F40-49D9-BD13-7E317EF10791}" srcOrd="0" destOrd="0" presId="urn:microsoft.com/office/officeart/2005/8/layout/chevron1"/>
    <dgm:cxn modelId="{BDC8080F-8FFC-4228-B4E9-048B5C652B09}" srcId="{64914DAA-E681-4E75-A289-419C1760D214}" destId="{FE18A422-33C8-4EE3-8E17-8BA8CABA95ED}" srcOrd="7" destOrd="0" parTransId="{1BCAAFCD-01B1-4B28-84B3-8CE34905D221}" sibTransId="{F31C2E0B-B6A7-4CFC-A05C-310D45464136}"/>
    <dgm:cxn modelId="{361537DB-CBF0-4302-9565-D9F9B6307599}" type="presOf" srcId="{78865370-854E-4678-A57F-2131904D5925}" destId="{FECBA68D-982F-440C-B483-E60C9A914070}" srcOrd="0" destOrd="0" presId="urn:microsoft.com/office/officeart/2005/8/layout/chevron1"/>
    <dgm:cxn modelId="{AF5869A1-54E5-4FEE-B3FE-BF865F579DF2}" srcId="{64914DAA-E681-4E75-A289-419C1760D214}" destId="{075CBA88-F6D6-45AD-9B81-EB520163FB71}" srcOrd="4" destOrd="0" parTransId="{40BDF874-CB91-4955-BF30-CB9728F0A5EE}" sibTransId="{73D1E045-C929-46AA-8C81-20223311BA96}"/>
    <dgm:cxn modelId="{48CE4705-BB7C-4C70-B796-FBDF02735EA8}" type="presOf" srcId="{FE18A422-33C8-4EE3-8E17-8BA8CABA95ED}" destId="{3BB47639-05B3-4A58-8CD6-B35DED45D1DC}" srcOrd="0" destOrd="0" presId="urn:microsoft.com/office/officeart/2005/8/layout/chevron1"/>
    <dgm:cxn modelId="{B340182E-0618-4839-9439-317DAE47A970}" type="presOf" srcId="{08706E9B-9F60-418B-990F-EC4386C5E0D5}" destId="{1A9466D8-28D8-477B-99A1-DEBDABC8FEE9}" srcOrd="0" destOrd="0" presId="urn:microsoft.com/office/officeart/2005/8/layout/chevron1"/>
    <dgm:cxn modelId="{807B83B1-FEB3-438B-B34E-0BB5F3A547AE}" type="presOf" srcId="{90C00BD0-A721-4A28-A50C-9536E9943D88}" destId="{4F491839-1C66-4DC6-998E-4231421BC74A}" srcOrd="0" destOrd="0" presId="urn:microsoft.com/office/officeart/2005/8/layout/chevron1"/>
    <dgm:cxn modelId="{AE8D2114-76E9-4385-97E4-F3D6A34CDFEF}" type="presOf" srcId="{64914DAA-E681-4E75-A289-419C1760D214}" destId="{67035BDE-3CD2-4B8A-9044-81B9EFC09372}" srcOrd="0" destOrd="0" presId="urn:microsoft.com/office/officeart/2005/8/layout/chevron1"/>
    <dgm:cxn modelId="{7AFDF5BA-1C85-4206-BE4D-8145C7C870A8}" srcId="{64914DAA-E681-4E75-A289-419C1760D214}" destId="{FDA4C154-34C6-40F7-967D-0F4B8D4D651C}" srcOrd="0" destOrd="0" parTransId="{C1627B43-EDB2-4BB0-9F4D-2326F44EBB2E}" sibTransId="{F58F0503-5FC4-4D0F-86C3-6A613B7925A8}"/>
    <dgm:cxn modelId="{DE2F7202-6068-451E-9A8C-BA15D368ACA8}" srcId="{64914DAA-E681-4E75-A289-419C1760D214}" destId="{08706E9B-9F60-418B-990F-EC4386C5E0D5}" srcOrd="5" destOrd="0" parTransId="{E7393792-95EC-49CE-9353-02171E97A0C2}" sibTransId="{2F221B26-DA60-4F29-9293-F53D61C0E54D}"/>
    <dgm:cxn modelId="{4DCFC731-5C6F-47A8-97E7-CE6B8E188124}" type="presOf" srcId="{322B96C6-F1B5-44EF-BA0B-9A1F0B5EDE2F}" destId="{3A9F1D4F-CF10-45D1-8AF2-BB97C4CE8005}" srcOrd="0" destOrd="0" presId="urn:microsoft.com/office/officeart/2005/8/layout/chevron1"/>
    <dgm:cxn modelId="{54F3F083-D426-4E6F-8C2F-CFDED2EC86EA}" srcId="{64914DAA-E681-4E75-A289-419C1760D214}" destId="{322B96C6-F1B5-44EF-BA0B-9A1F0B5EDE2F}" srcOrd="10" destOrd="0" parTransId="{C36EA5AB-5ED5-4D2D-8033-CFA895EBFEFF}" sibTransId="{CE8E2F38-C950-4067-AC4B-E939AC6310CB}"/>
    <dgm:cxn modelId="{54908665-5FA8-4249-9BB6-60691094F23B}" type="presOf" srcId="{D102A1B1-FF63-4FA6-999C-8CF76B49EAA7}" destId="{65AD9CA1-2954-4508-AF9F-F35F4509274E}" srcOrd="0" destOrd="0" presId="urn:microsoft.com/office/officeart/2005/8/layout/chevron1"/>
    <dgm:cxn modelId="{22FC3812-06CC-4827-BE1E-819A028D8CD2}" srcId="{64914DAA-E681-4E75-A289-419C1760D214}" destId="{90C00BD0-A721-4A28-A50C-9536E9943D88}" srcOrd="8" destOrd="0" parTransId="{4A151550-B116-4F0C-B9F1-3E5179CCF111}" sibTransId="{2FDD31F2-9FA9-498B-962D-426ECFFA105E}"/>
    <dgm:cxn modelId="{DA636D91-229F-447C-8B35-2714BA4AAD0E}" type="presOf" srcId="{948E07BC-D6BF-403D-87D7-65AAF0089B4E}" destId="{00701568-8664-473E-A9AD-984B7663E0BF}" srcOrd="0" destOrd="0" presId="urn:microsoft.com/office/officeart/2005/8/layout/chevron1"/>
    <dgm:cxn modelId="{A6AA945F-A41C-4248-8CBE-219A16CCA687}" type="presParOf" srcId="{67035BDE-3CD2-4B8A-9044-81B9EFC09372}" destId="{18A89D37-4523-432D-B151-D34BD7C292A4}" srcOrd="0" destOrd="0" presId="urn:microsoft.com/office/officeart/2005/8/layout/chevron1"/>
    <dgm:cxn modelId="{28FDE82C-482A-46BE-A956-E0A6072CBE39}" type="presParOf" srcId="{67035BDE-3CD2-4B8A-9044-81B9EFC09372}" destId="{83143983-7DF6-4FC7-9C36-7742CE0A3E0E}" srcOrd="1" destOrd="0" presId="urn:microsoft.com/office/officeart/2005/8/layout/chevron1"/>
    <dgm:cxn modelId="{FA652088-DA95-4F07-AAB5-8CEB1D621184}" type="presParOf" srcId="{67035BDE-3CD2-4B8A-9044-81B9EFC09372}" destId="{65AD9CA1-2954-4508-AF9F-F35F4509274E}" srcOrd="2" destOrd="0" presId="urn:microsoft.com/office/officeart/2005/8/layout/chevron1"/>
    <dgm:cxn modelId="{47A848D3-FCFF-4289-9EC0-A4A748F99D0C}" type="presParOf" srcId="{67035BDE-3CD2-4B8A-9044-81B9EFC09372}" destId="{C7FA078C-4A1E-41AF-9E42-7E92F0214D85}" srcOrd="3" destOrd="0" presId="urn:microsoft.com/office/officeart/2005/8/layout/chevron1"/>
    <dgm:cxn modelId="{98642D36-957E-4334-B39A-1A84C6E7C1C5}" type="presParOf" srcId="{67035BDE-3CD2-4B8A-9044-81B9EFC09372}" destId="{D6D07309-BCBB-498E-8616-D9FCDDD8F6A3}" srcOrd="4" destOrd="0" presId="urn:microsoft.com/office/officeart/2005/8/layout/chevron1"/>
    <dgm:cxn modelId="{FD649C07-7D59-4A74-97A5-6B21F45FADA8}" type="presParOf" srcId="{67035BDE-3CD2-4B8A-9044-81B9EFC09372}" destId="{D37685D8-8118-4B66-A8D8-4525AF2B0C53}" srcOrd="5" destOrd="0" presId="urn:microsoft.com/office/officeart/2005/8/layout/chevron1"/>
    <dgm:cxn modelId="{9A9FE954-6397-4965-BCD0-2BA50C8690CC}" type="presParOf" srcId="{67035BDE-3CD2-4B8A-9044-81B9EFC09372}" destId="{E45CBE25-F5E4-4881-9483-C59BFBA9EB67}" srcOrd="6" destOrd="0" presId="urn:microsoft.com/office/officeart/2005/8/layout/chevron1"/>
    <dgm:cxn modelId="{98633031-32A7-4861-B9A2-3C0C38FBD542}" type="presParOf" srcId="{67035BDE-3CD2-4B8A-9044-81B9EFC09372}" destId="{391C90DB-D8CB-4057-9DA1-90F1FC702F3F}" srcOrd="7" destOrd="0" presId="urn:microsoft.com/office/officeart/2005/8/layout/chevron1"/>
    <dgm:cxn modelId="{61515B77-AC2C-4F1C-A7B0-11AE3B8879B9}" type="presParOf" srcId="{67035BDE-3CD2-4B8A-9044-81B9EFC09372}" destId="{EE10C29B-4F40-49D9-BD13-7E317EF10791}" srcOrd="8" destOrd="0" presId="urn:microsoft.com/office/officeart/2005/8/layout/chevron1"/>
    <dgm:cxn modelId="{2637B4E8-680B-4539-B892-590964425FD8}" type="presParOf" srcId="{67035BDE-3CD2-4B8A-9044-81B9EFC09372}" destId="{F4D0DED4-4ECC-4A8A-AD97-C317EF539728}" srcOrd="9" destOrd="0" presId="urn:microsoft.com/office/officeart/2005/8/layout/chevron1"/>
    <dgm:cxn modelId="{6082F5E0-D187-47CB-A67B-78BE0A5EB122}" type="presParOf" srcId="{67035BDE-3CD2-4B8A-9044-81B9EFC09372}" destId="{1A9466D8-28D8-477B-99A1-DEBDABC8FEE9}" srcOrd="10" destOrd="0" presId="urn:microsoft.com/office/officeart/2005/8/layout/chevron1"/>
    <dgm:cxn modelId="{A0056FA9-6AE1-4F3F-99B3-E052D129DBF8}" type="presParOf" srcId="{67035BDE-3CD2-4B8A-9044-81B9EFC09372}" destId="{35EBD49D-6C27-457A-8589-9B4765A089AF}" srcOrd="11" destOrd="0" presId="urn:microsoft.com/office/officeart/2005/8/layout/chevron1"/>
    <dgm:cxn modelId="{3C9D2F31-77A6-4005-B46D-2703C84ECA5B}" type="presParOf" srcId="{67035BDE-3CD2-4B8A-9044-81B9EFC09372}" destId="{FECBA68D-982F-440C-B483-E60C9A914070}" srcOrd="12" destOrd="0" presId="urn:microsoft.com/office/officeart/2005/8/layout/chevron1"/>
    <dgm:cxn modelId="{8012BF9D-0D64-4834-8904-7304650E48C5}" type="presParOf" srcId="{67035BDE-3CD2-4B8A-9044-81B9EFC09372}" destId="{5B97DC13-D1AD-4805-85C9-025CB50705DC}" srcOrd="13" destOrd="0" presId="urn:microsoft.com/office/officeart/2005/8/layout/chevron1"/>
    <dgm:cxn modelId="{3B1C9FDD-10B3-4BDB-9CF5-8DB88B706150}" type="presParOf" srcId="{67035BDE-3CD2-4B8A-9044-81B9EFC09372}" destId="{3BB47639-05B3-4A58-8CD6-B35DED45D1DC}" srcOrd="14" destOrd="0" presId="urn:microsoft.com/office/officeart/2005/8/layout/chevron1"/>
    <dgm:cxn modelId="{0DAEA326-D28D-447B-9BCD-42FECB3EC408}" type="presParOf" srcId="{67035BDE-3CD2-4B8A-9044-81B9EFC09372}" destId="{68F92F20-6814-45E3-B755-550EF486608C}" srcOrd="15" destOrd="0" presId="urn:microsoft.com/office/officeart/2005/8/layout/chevron1"/>
    <dgm:cxn modelId="{17449B8A-8266-4982-BBD7-1C779EA0DF99}" type="presParOf" srcId="{67035BDE-3CD2-4B8A-9044-81B9EFC09372}" destId="{4F491839-1C66-4DC6-998E-4231421BC74A}" srcOrd="16" destOrd="0" presId="urn:microsoft.com/office/officeart/2005/8/layout/chevron1"/>
    <dgm:cxn modelId="{65DFD22F-8931-452A-BEE3-22C04D1B7496}" type="presParOf" srcId="{67035BDE-3CD2-4B8A-9044-81B9EFC09372}" destId="{CF04DA4A-B689-4CC7-A70A-C0B4368E97EA}" srcOrd="17" destOrd="0" presId="urn:microsoft.com/office/officeart/2005/8/layout/chevron1"/>
    <dgm:cxn modelId="{39CE649D-7C2E-4013-9CD4-981897644C4A}" type="presParOf" srcId="{67035BDE-3CD2-4B8A-9044-81B9EFC09372}" destId="{00701568-8664-473E-A9AD-984B7663E0BF}" srcOrd="18" destOrd="0" presId="urn:microsoft.com/office/officeart/2005/8/layout/chevron1"/>
    <dgm:cxn modelId="{1E019BDA-CCA6-40FE-8B19-137F602DCEFF}" type="presParOf" srcId="{67035BDE-3CD2-4B8A-9044-81B9EFC09372}" destId="{8411895B-2800-4B1E-B1AA-CC45C4C6D355}" srcOrd="19" destOrd="0" presId="urn:microsoft.com/office/officeart/2005/8/layout/chevron1"/>
    <dgm:cxn modelId="{3A98D716-48DA-4CD5-925A-AC9FC3B7BA1B}" type="presParOf" srcId="{67035BDE-3CD2-4B8A-9044-81B9EFC09372}" destId="{3A9F1D4F-CF10-45D1-8AF2-BB97C4CE8005}" srcOrd="2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AF5358C-2EFD-4592-8524-5B0588B72F85}" type="doc">
      <dgm:prSet loTypeId="urn:microsoft.com/office/officeart/2005/8/layout/hList7" loCatId="picture" qsTypeId="urn:microsoft.com/office/officeart/2005/8/quickstyle/simple5" qsCatId="simple" csTypeId="urn:microsoft.com/office/officeart/2005/8/colors/colorful4" csCatId="colorful" phldr="1"/>
      <dgm:spPr/>
      <dgm:t>
        <a:bodyPr/>
        <a:lstStyle/>
        <a:p>
          <a:pPr rtl="1"/>
          <a:endParaRPr lang="he-IL"/>
        </a:p>
      </dgm:t>
    </dgm:pt>
    <dgm:pt modelId="{8288735A-A6E0-4EC1-A83C-CEA56C64006E}">
      <dgm:prSet phldrT="[טקסט]" custT="1"/>
      <dgm:spPr/>
      <dgm:t>
        <a:bodyPr/>
        <a:lstStyle/>
        <a:p>
          <a:pPr rtl="1"/>
          <a:r>
            <a:rPr lang="he-IL" sz="1600" dirty="0" smtClean="0"/>
            <a:t>עובד הפורש מהארגון יהיה זכאי לרצף ביטוחי במעבר לפוליסת פרט. לכיסויים החופפים הזכאות תישמר למשך 90 ימים ממועד סיום עבודתו </a:t>
          </a:r>
        </a:p>
        <a:p>
          <a:pPr rtl="1"/>
          <a:r>
            <a:rPr lang="he-IL" sz="1600" dirty="0" smtClean="0"/>
            <a:t>במקרה של פרישה יש לפנות ל :</a:t>
          </a:r>
        </a:p>
        <a:p>
          <a:pPr rtl="1"/>
          <a:r>
            <a:rPr lang="he-IL" sz="1600" dirty="0" smtClean="0"/>
            <a:t>יניב דהרי  - 0543170757 שמרית מליחי </a:t>
          </a:r>
          <a:r>
            <a:rPr lang="en-US" sz="1600" dirty="0" smtClean="0"/>
            <a:t>shimritm@sgy.co.il</a:t>
          </a:r>
          <a:endParaRPr lang="he-IL" sz="1600" dirty="0"/>
        </a:p>
      </dgm:t>
    </dgm:pt>
    <dgm:pt modelId="{AFB566C4-772E-42E9-AAC6-44653B829978}" type="parTrans" cxnId="{3114878D-E379-45AD-A236-18BFA661AF7E}">
      <dgm:prSet/>
      <dgm:spPr/>
      <dgm:t>
        <a:bodyPr/>
        <a:lstStyle/>
        <a:p>
          <a:pPr rtl="1"/>
          <a:endParaRPr lang="he-IL" sz="1600"/>
        </a:p>
      </dgm:t>
    </dgm:pt>
    <dgm:pt modelId="{5A8CD104-9DF1-4EDE-973D-39E368BA56C3}" type="sibTrans" cxnId="{3114878D-E379-45AD-A236-18BFA661AF7E}">
      <dgm:prSet/>
      <dgm:spPr/>
      <dgm:t>
        <a:bodyPr/>
        <a:lstStyle/>
        <a:p>
          <a:pPr rtl="1"/>
          <a:endParaRPr lang="he-IL" sz="1600"/>
        </a:p>
      </dgm:t>
    </dgm:pt>
    <dgm:pt modelId="{FE955BB6-ABE8-42C4-B958-63D0449D0E7B}" type="pres">
      <dgm:prSet presAssocID="{BAF5358C-2EFD-4592-8524-5B0588B72F85}" presName="Name0" presStyleCnt="0">
        <dgm:presLayoutVars>
          <dgm:dir/>
          <dgm:resizeHandles val="exact"/>
        </dgm:presLayoutVars>
      </dgm:prSet>
      <dgm:spPr/>
      <dgm:t>
        <a:bodyPr/>
        <a:lstStyle/>
        <a:p>
          <a:pPr rtl="1"/>
          <a:endParaRPr lang="he-IL"/>
        </a:p>
      </dgm:t>
    </dgm:pt>
    <dgm:pt modelId="{0C1000D6-305A-44CC-B64A-70140695D832}" type="pres">
      <dgm:prSet presAssocID="{BAF5358C-2EFD-4592-8524-5B0588B72F85}" presName="fgShape" presStyleLbl="fgShp" presStyleIdx="0" presStyleCnt="1"/>
      <dgm:spPr/>
    </dgm:pt>
    <dgm:pt modelId="{7ACF3CCE-E703-4096-AC87-4D05A92800CE}" type="pres">
      <dgm:prSet presAssocID="{BAF5358C-2EFD-4592-8524-5B0588B72F85}" presName="linComp" presStyleCnt="0"/>
      <dgm:spPr/>
    </dgm:pt>
    <dgm:pt modelId="{A9E94961-F679-4D1C-B6CE-8960D1543F06}" type="pres">
      <dgm:prSet presAssocID="{8288735A-A6E0-4EC1-A83C-CEA56C64006E}" presName="compNode" presStyleCnt="0"/>
      <dgm:spPr/>
    </dgm:pt>
    <dgm:pt modelId="{BA389A40-6534-4A1F-A304-F14C1F159376}" type="pres">
      <dgm:prSet presAssocID="{8288735A-A6E0-4EC1-A83C-CEA56C64006E}" presName="bkgdShape" presStyleLbl="node1" presStyleIdx="0" presStyleCnt="1" custLinFactNeighborX="2703" custLinFactNeighborY="-10020"/>
      <dgm:spPr/>
      <dgm:t>
        <a:bodyPr/>
        <a:lstStyle/>
        <a:p>
          <a:pPr rtl="1"/>
          <a:endParaRPr lang="he-IL"/>
        </a:p>
      </dgm:t>
    </dgm:pt>
    <dgm:pt modelId="{173F9594-B2D8-4225-B803-CE26507ECD0A}" type="pres">
      <dgm:prSet presAssocID="{8288735A-A6E0-4EC1-A83C-CEA56C64006E}" presName="nodeTx" presStyleLbl="node1" presStyleIdx="0" presStyleCnt="1">
        <dgm:presLayoutVars>
          <dgm:bulletEnabled val="1"/>
        </dgm:presLayoutVars>
      </dgm:prSet>
      <dgm:spPr/>
      <dgm:t>
        <a:bodyPr/>
        <a:lstStyle/>
        <a:p>
          <a:pPr rtl="1"/>
          <a:endParaRPr lang="he-IL"/>
        </a:p>
      </dgm:t>
    </dgm:pt>
    <dgm:pt modelId="{E1CD275A-6D90-46D3-9E1B-311CC7CB9E66}" type="pres">
      <dgm:prSet presAssocID="{8288735A-A6E0-4EC1-A83C-CEA56C64006E}" presName="invisiNode" presStyleLbl="node1" presStyleIdx="0" presStyleCnt="1"/>
      <dgm:spPr/>
    </dgm:pt>
    <dgm:pt modelId="{09414BB3-A02D-4A23-9DFC-F21923C975DC}" type="pres">
      <dgm:prSet presAssocID="{8288735A-A6E0-4EC1-A83C-CEA56C64006E}" presName="imagNode" presStyleLbl="fgImgPlace1" presStyleIdx="0" presStyleCnt="1"/>
      <dgm:spPr>
        <a:blipFill rotWithShape="1">
          <a:blip xmlns:r="http://schemas.openxmlformats.org/officeDocument/2006/relationships" r:embed="rId1"/>
          <a:stretch>
            <a:fillRect/>
          </a:stretch>
        </a:blipFill>
      </dgm:spPr>
    </dgm:pt>
  </dgm:ptLst>
  <dgm:cxnLst>
    <dgm:cxn modelId="{3114878D-E379-45AD-A236-18BFA661AF7E}" srcId="{BAF5358C-2EFD-4592-8524-5B0588B72F85}" destId="{8288735A-A6E0-4EC1-A83C-CEA56C64006E}" srcOrd="0" destOrd="0" parTransId="{AFB566C4-772E-42E9-AAC6-44653B829978}" sibTransId="{5A8CD104-9DF1-4EDE-973D-39E368BA56C3}"/>
    <dgm:cxn modelId="{ED06D091-6138-4571-82AA-C6AE0CBC545C}" type="presOf" srcId="{8288735A-A6E0-4EC1-A83C-CEA56C64006E}" destId="{173F9594-B2D8-4225-B803-CE26507ECD0A}" srcOrd="1" destOrd="0" presId="urn:microsoft.com/office/officeart/2005/8/layout/hList7"/>
    <dgm:cxn modelId="{3013ABA3-19B8-4BD5-825E-305A15913D94}" type="presOf" srcId="{BAF5358C-2EFD-4592-8524-5B0588B72F85}" destId="{FE955BB6-ABE8-42C4-B958-63D0449D0E7B}" srcOrd="0" destOrd="0" presId="urn:microsoft.com/office/officeart/2005/8/layout/hList7"/>
    <dgm:cxn modelId="{310A6F1F-E3E0-4ABA-9D37-F3078EA53D48}" type="presOf" srcId="{8288735A-A6E0-4EC1-A83C-CEA56C64006E}" destId="{BA389A40-6534-4A1F-A304-F14C1F159376}" srcOrd="0" destOrd="0" presId="urn:microsoft.com/office/officeart/2005/8/layout/hList7"/>
    <dgm:cxn modelId="{4B9C68DF-1DB6-495F-967E-3F961F7DEEBA}" type="presParOf" srcId="{FE955BB6-ABE8-42C4-B958-63D0449D0E7B}" destId="{0C1000D6-305A-44CC-B64A-70140695D832}" srcOrd="0" destOrd="0" presId="urn:microsoft.com/office/officeart/2005/8/layout/hList7"/>
    <dgm:cxn modelId="{74985601-6EA5-43CD-AC62-C38579499F97}" type="presParOf" srcId="{FE955BB6-ABE8-42C4-B958-63D0449D0E7B}" destId="{7ACF3CCE-E703-4096-AC87-4D05A92800CE}" srcOrd="1" destOrd="0" presId="urn:microsoft.com/office/officeart/2005/8/layout/hList7"/>
    <dgm:cxn modelId="{3B5FF9F7-657F-47AA-BED6-D51DA7EC77FD}" type="presParOf" srcId="{7ACF3CCE-E703-4096-AC87-4D05A92800CE}" destId="{A9E94961-F679-4D1C-B6CE-8960D1543F06}" srcOrd="0" destOrd="0" presId="urn:microsoft.com/office/officeart/2005/8/layout/hList7"/>
    <dgm:cxn modelId="{A3A05269-BC98-4488-AA3E-1AD33FF28428}" type="presParOf" srcId="{A9E94961-F679-4D1C-B6CE-8960D1543F06}" destId="{BA389A40-6534-4A1F-A304-F14C1F159376}" srcOrd="0" destOrd="0" presId="urn:microsoft.com/office/officeart/2005/8/layout/hList7"/>
    <dgm:cxn modelId="{EAEF67EA-773C-4740-87A7-3533DED9C0D5}" type="presParOf" srcId="{A9E94961-F679-4D1C-B6CE-8960D1543F06}" destId="{173F9594-B2D8-4225-B803-CE26507ECD0A}" srcOrd="1" destOrd="0" presId="urn:microsoft.com/office/officeart/2005/8/layout/hList7"/>
    <dgm:cxn modelId="{46111AA0-E701-4369-9912-92E7DC13B992}" type="presParOf" srcId="{A9E94961-F679-4D1C-B6CE-8960D1543F06}" destId="{E1CD275A-6D90-46D3-9E1B-311CC7CB9E66}" srcOrd="2" destOrd="0" presId="urn:microsoft.com/office/officeart/2005/8/layout/hList7"/>
    <dgm:cxn modelId="{729B5A59-05E4-4DDC-B5CC-C342762EBF80}" type="presParOf" srcId="{A9E94961-F679-4D1C-B6CE-8960D1543F06}" destId="{09414BB3-A02D-4A23-9DFC-F21923C975D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4914DAA-E681-4E75-A289-419C1760D214}" type="doc">
      <dgm:prSet loTypeId="urn:microsoft.com/office/officeart/2005/8/layout/chevron1" loCatId="process" qsTypeId="urn:microsoft.com/office/officeart/2005/8/quickstyle/simple1" qsCatId="simple" csTypeId="urn:microsoft.com/office/officeart/2005/8/colors/accent1_2" csCatId="accent1" phldr="1"/>
      <dgm:spPr/>
    </dgm:pt>
    <dgm:pt modelId="{FDA4C154-34C6-40F7-967D-0F4B8D4D651C}">
      <dgm:prSet phldrT="[טקסט]" custT="1"/>
      <dgm:spPr/>
      <dgm:t>
        <a:bodyPr/>
        <a:lstStyle/>
        <a:p>
          <a:pPr rtl="1"/>
          <a:r>
            <a:rPr lang="he-IL" sz="1050" dirty="0" smtClean="0"/>
            <a:t>הפוליסה</a:t>
          </a:r>
          <a:endParaRPr lang="he-IL" sz="105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1627B43-EDB2-4BB0-9F4D-2326F44EBB2E}" type="parTrans" cxnId="{7AFDF5BA-1C85-4206-BE4D-8145C7C870A8}">
      <dgm:prSet/>
      <dgm:spPr/>
      <dgm:t>
        <a:bodyPr/>
        <a:lstStyle/>
        <a:p>
          <a:pPr rtl="1"/>
          <a:endParaRPr lang="he-IL" sz="2800"/>
        </a:p>
      </dgm:t>
    </dgm:pt>
    <dgm:pt modelId="{F58F0503-5FC4-4D0F-86C3-6A613B7925A8}" type="sibTrans" cxnId="{7AFDF5BA-1C85-4206-BE4D-8145C7C870A8}">
      <dgm:prSet/>
      <dgm:spPr/>
      <dgm:t>
        <a:bodyPr/>
        <a:lstStyle/>
        <a:p>
          <a:pPr rtl="1"/>
          <a:endParaRPr lang="he-IL" sz="2800"/>
        </a:p>
      </dgm:t>
    </dgm:pt>
    <dgm:pt modelId="{E2BAFF71-8F72-4862-BEA1-0F6C25F1D4AC}">
      <dgm:prSet phldrT="[טקסט]" custT="1"/>
      <dgm:spPr/>
      <dgm:t>
        <a:bodyPr/>
        <a:lstStyle/>
        <a:p>
          <a:pPr rtl="1"/>
          <a:r>
            <a:rPr lang="he-IL" sz="1050" dirty="0" smtClean="0"/>
            <a:t>ניתוחים</a:t>
          </a:r>
          <a:endParaRPr lang="he-IL" sz="105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4555D469-83D8-4E76-94B0-A13C892D9658}" type="parTrans" cxnId="{425EE30F-3A1E-406B-8EE6-6FA76786AE89}">
      <dgm:prSet/>
      <dgm:spPr/>
      <dgm:t>
        <a:bodyPr/>
        <a:lstStyle/>
        <a:p>
          <a:pPr rtl="1"/>
          <a:endParaRPr lang="he-IL" sz="2800"/>
        </a:p>
      </dgm:t>
    </dgm:pt>
    <dgm:pt modelId="{8C57EDE7-39CF-4FEC-919F-135913F395E7}" type="sibTrans" cxnId="{425EE30F-3A1E-406B-8EE6-6FA76786AE89}">
      <dgm:prSet/>
      <dgm:spPr/>
      <dgm:t>
        <a:bodyPr/>
        <a:lstStyle/>
        <a:p>
          <a:pPr rtl="1"/>
          <a:endParaRPr lang="he-IL" sz="2800"/>
        </a:p>
      </dgm:t>
    </dgm:pt>
    <dgm:pt modelId="{78865370-854E-4678-A57F-2131904D5925}">
      <dgm:prSet phldrT="[טקסט]" custT="1"/>
      <dgm:spPr/>
      <dgm:t>
        <a:bodyPr/>
        <a:lstStyle/>
        <a:p>
          <a:pPr rtl="1"/>
          <a:r>
            <a:rPr lang="he-IL" sz="1050" dirty="0" smtClean="0"/>
            <a:t>אמבולטורי</a:t>
          </a:r>
          <a:endParaRPr lang="he-IL" sz="105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6BCF90E-828F-4AA4-9C16-7F2B7D44CF78}" type="parTrans" cxnId="{A2BFC67A-4A8C-44A1-AAE3-54F3CD982FC3}">
      <dgm:prSet/>
      <dgm:spPr/>
      <dgm:t>
        <a:bodyPr/>
        <a:lstStyle/>
        <a:p>
          <a:pPr rtl="1"/>
          <a:endParaRPr lang="he-IL" sz="2800"/>
        </a:p>
      </dgm:t>
    </dgm:pt>
    <dgm:pt modelId="{0005AEA8-8635-45F1-B832-11D300918504}" type="sibTrans" cxnId="{A2BFC67A-4A8C-44A1-AAE3-54F3CD982FC3}">
      <dgm:prSet/>
      <dgm:spPr/>
      <dgm:t>
        <a:bodyPr/>
        <a:lstStyle/>
        <a:p>
          <a:pPr rtl="1"/>
          <a:endParaRPr lang="he-IL" sz="2800"/>
        </a:p>
      </dgm:t>
    </dgm:pt>
    <dgm:pt modelId="{997D4FDC-1220-46DC-8075-F7BFF61710C5}">
      <dgm:prSet phldrT="[טקסט]" custT="1"/>
      <dgm:spPr/>
      <dgm:t>
        <a:bodyPr/>
        <a:lstStyle/>
        <a:p>
          <a:pPr rtl="1"/>
          <a:r>
            <a:rPr lang="he-IL" sz="1050" dirty="0" smtClean="0"/>
            <a:t>השתלות</a:t>
          </a:r>
          <a:endParaRPr lang="he-IL" sz="1050"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71BD26E-7F1A-49F7-9019-6155C1B0F556}" type="parTrans" cxnId="{2EE2BFC2-7184-45D1-A257-7597B1CF857C}">
      <dgm:prSet/>
      <dgm:spPr/>
      <dgm:t>
        <a:bodyPr/>
        <a:lstStyle/>
        <a:p>
          <a:pPr rtl="1"/>
          <a:endParaRPr lang="he-IL" sz="2800"/>
        </a:p>
      </dgm:t>
    </dgm:pt>
    <dgm:pt modelId="{24D735C6-4920-4CA3-A65F-14AC6386DCCB}" type="sibTrans" cxnId="{2EE2BFC2-7184-45D1-A257-7597B1CF857C}">
      <dgm:prSet/>
      <dgm:spPr/>
      <dgm:t>
        <a:bodyPr/>
        <a:lstStyle/>
        <a:p>
          <a:pPr rtl="1"/>
          <a:endParaRPr lang="he-IL" sz="2800"/>
        </a:p>
      </dgm:t>
    </dgm:pt>
    <dgm:pt modelId="{075CBA88-F6D6-45AD-9B81-EB520163FB71}">
      <dgm:prSet phldrT="[טקסט]" custT="1"/>
      <dgm:spPr/>
      <dgm:t>
        <a:bodyPr/>
        <a:lstStyle/>
        <a:p>
          <a:pPr rtl="1"/>
          <a:r>
            <a:rPr lang="he-IL" sz="1050" dirty="0" smtClean="0"/>
            <a:t>תרופות</a:t>
          </a:r>
          <a:endParaRPr lang="he-IL" sz="1050"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40BDF874-CB91-4955-BF30-CB9728F0A5EE}" type="parTrans" cxnId="{AF5869A1-54E5-4FEE-B3FE-BF865F579DF2}">
      <dgm:prSet/>
      <dgm:spPr/>
      <dgm:t>
        <a:bodyPr/>
        <a:lstStyle/>
        <a:p>
          <a:pPr rtl="1"/>
          <a:endParaRPr lang="he-IL" sz="2800"/>
        </a:p>
      </dgm:t>
    </dgm:pt>
    <dgm:pt modelId="{73D1E045-C929-46AA-8C81-20223311BA96}" type="sibTrans" cxnId="{AF5869A1-54E5-4FEE-B3FE-BF865F579DF2}">
      <dgm:prSet/>
      <dgm:spPr/>
      <dgm:t>
        <a:bodyPr/>
        <a:lstStyle/>
        <a:p>
          <a:pPr rtl="1"/>
          <a:endParaRPr lang="he-IL" sz="2800"/>
        </a:p>
      </dgm:t>
    </dgm:pt>
    <dgm:pt modelId="{08706E9B-9F60-418B-990F-EC4386C5E0D5}">
      <dgm:prSet phldrT="[טקסט]" custT="1"/>
      <dgm:spPr/>
      <dgm:t>
        <a:bodyPr/>
        <a:lstStyle/>
        <a:p>
          <a:pPr rtl="1"/>
          <a:r>
            <a:rPr lang="he-IL" sz="1050" dirty="0" smtClean="0"/>
            <a:t>ניתוחים בחו"ל</a:t>
          </a:r>
          <a:endParaRPr lang="he-IL" sz="1050"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E7393792-95EC-49CE-9353-02171E97A0C2}" type="parTrans" cxnId="{DE2F7202-6068-451E-9A8C-BA15D368ACA8}">
      <dgm:prSet/>
      <dgm:spPr/>
      <dgm:t>
        <a:bodyPr/>
        <a:lstStyle/>
        <a:p>
          <a:pPr rtl="1"/>
          <a:endParaRPr lang="he-IL" sz="2800"/>
        </a:p>
      </dgm:t>
    </dgm:pt>
    <dgm:pt modelId="{2F221B26-DA60-4F29-9293-F53D61C0E54D}" type="sibTrans" cxnId="{DE2F7202-6068-451E-9A8C-BA15D368ACA8}">
      <dgm:prSet/>
      <dgm:spPr/>
      <dgm:t>
        <a:bodyPr/>
        <a:lstStyle/>
        <a:p>
          <a:pPr rtl="1"/>
          <a:endParaRPr lang="he-IL" sz="2800"/>
        </a:p>
      </dgm:t>
    </dgm:pt>
    <dgm:pt modelId="{FE18A422-33C8-4EE3-8E17-8BA8CABA95ED}">
      <dgm:prSet phldrT="[טקסט]" custT="1"/>
      <dgm:spPr/>
      <dgm:t>
        <a:bodyPr/>
        <a:lstStyle/>
        <a:p>
          <a:pPr rtl="1"/>
          <a:r>
            <a:rPr lang="he-IL" sz="1050" dirty="0" smtClean="0"/>
            <a:t>דמי ביטוח</a:t>
          </a:r>
          <a:endParaRPr lang="he-IL" sz="1050"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1BCAAFCD-01B1-4B28-84B3-8CE34905D221}" type="parTrans" cxnId="{BDC8080F-8FFC-4228-B4E9-048B5C652B09}">
      <dgm:prSet/>
      <dgm:spPr/>
      <dgm:t>
        <a:bodyPr/>
        <a:lstStyle/>
        <a:p>
          <a:pPr rtl="1"/>
          <a:endParaRPr lang="he-IL" sz="2800"/>
        </a:p>
      </dgm:t>
    </dgm:pt>
    <dgm:pt modelId="{F31C2E0B-B6A7-4CFC-A05C-310D45464136}" type="sibTrans" cxnId="{BDC8080F-8FFC-4228-B4E9-048B5C652B09}">
      <dgm:prSet/>
      <dgm:spPr/>
      <dgm:t>
        <a:bodyPr/>
        <a:lstStyle/>
        <a:p>
          <a:pPr rtl="1"/>
          <a:endParaRPr lang="he-IL" sz="2800"/>
        </a:p>
      </dgm:t>
    </dgm:pt>
    <dgm:pt modelId="{90C00BD0-A721-4A28-A50C-9536E9943D88}">
      <dgm:prSet phldrT="[טקסט]" custT="1"/>
      <dgm:spPr/>
      <dgm:t>
        <a:bodyPr/>
        <a:lstStyle/>
        <a:p>
          <a:pPr rtl="1"/>
          <a:r>
            <a:rPr lang="he-IL" sz="1050" dirty="0" smtClean="0"/>
            <a:t>רובד רשות</a:t>
          </a:r>
          <a:endParaRPr lang="he-IL" sz="1050"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4A151550-B116-4F0C-B9F1-3E5179CCF111}" type="parTrans" cxnId="{22FC3812-06CC-4827-BE1E-819A028D8CD2}">
      <dgm:prSet/>
      <dgm:spPr/>
      <dgm:t>
        <a:bodyPr/>
        <a:lstStyle/>
        <a:p>
          <a:pPr rtl="1"/>
          <a:endParaRPr lang="he-IL" sz="2800"/>
        </a:p>
      </dgm:t>
    </dgm:pt>
    <dgm:pt modelId="{2FDD31F2-9FA9-498B-962D-426ECFFA105E}" type="sibTrans" cxnId="{22FC3812-06CC-4827-BE1E-819A028D8CD2}">
      <dgm:prSet/>
      <dgm:spPr/>
      <dgm:t>
        <a:bodyPr/>
        <a:lstStyle/>
        <a:p>
          <a:pPr rtl="1"/>
          <a:endParaRPr lang="he-IL" sz="2800"/>
        </a:p>
      </dgm:t>
    </dgm:pt>
    <dgm:pt modelId="{948E07BC-D6BF-403D-87D7-65AAF0089B4E}">
      <dgm:prSet phldrT="[טקסט]" custT="1"/>
      <dgm:spPr/>
      <dgm:t>
        <a:bodyPr/>
        <a:lstStyle/>
        <a:p>
          <a:pPr rtl="1"/>
          <a:r>
            <a:rPr lang="he-IL" sz="1050" dirty="0" smtClean="0"/>
            <a:t>פרישה</a:t>
          </a:r>
          <a:endParaRPr lang="he-IL" sz="1050" dirty="0"/>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56156C52-9D71-4256-AF0D-2307DC797C94}" type="parTrans" cxnId="{77EE318E-67A5-40B4-8DF3-9DBB09B1F33B}">
      <dgm:prSet/>
      <dgm:spPr/>
      <dgm:t>
        <a:bodyPr/>
        <a:lstStyle/>
        <a:p>
          <a:pPr rtl="1"/>
          <a:endParaRPr lang="he-IL" sz="2800"/>
        </a:p>
      </dgm:t>
    </dgm:pt>
    <dgm:pt modelId="{6C567D6C-593F-45AF-B014-A2366862997F}" type="sibTrans" cxnId="{77EE318E-67A5-40B4-8DF3-9DBB09B1F33B}">
      <dgm:prSet/>
      <dgm:spPr/>
      <dgm:t>
        <a:bodyPr/>
        <a:lstStyle/>
        <a:p>
          <a:pPr rtl="1"/>
          <a:endParaRPr lang="he-IL" sz="2800"/>
        </a:p>
      </dgm:t>
    </dgm:pt>
    <dgm:pt modelId="{322B96C6-F1B5-44EF-BA0B-9A1F0B5EDE2F}">
      <dgm:prSet phldrT="[טקסט]" custT="1"/>
      <dgm:spPr/>
      <dgm:t>
        <a:bodyPr/>
        <a:lstStyle/>
        <a:p>
          <a:pPr rtl="1"/>
          <a:r>
            <a:rPr lang="he-IL" sz="1050" dirty="0" smtClean="0"/>
            <a:t>תביעות</a:t>
          </a:r>
          <a:endParaRPr lang="he-IL" sz="105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C36EA5AB-5ED5-4D2D-8033-CFA895EBFEFF}" type="parTrans" cxnId="{54F3F083-D426-4E6F-8C2F-CFDED2EC86EA}">
      <dgm:prSet/>
      <dgm:spPr/>
      <dgm:t>
        <a:bodyPr/>
        <a:lstStyle/>
        <a:p>
          <a:pPr rtl="1"/>
          <a:endParaRPr lang="he-IL" sz="2800"/>
        </a:p>
      </dgm:t>
    </dgm:pt>
    <dgm:pt modelId="{CE8E2F38-C950-4067-AC4B-E939AC6310CB}" type="sibTrans" cxnId="{54F3F083-D426-4E6F-8C2F-CFDED2EC86EA}">
      <dgm:prSet/>
      <dgm:spPr/>
      <dgm:t>
        <a:bodyPr/>
        <a:lstStyle/>
        <a:p>
          <a:pPr rtl="1"/>
          <a:endParaRPr lang="he-IL" sz="2800"/>
        </a:p>
      </dgm:t>
    </dgm:pt>
    <dgm:pt modelId="{D102A1B1-FF63-4FA6-999C-8CF76B49EAA7}">
      <dgm:prSet phldrT="[טקסט]" custT="1"/>
      <dgm:spPr/>
      <dgm:t>
        <a:bodyPr/>
        <a:lstStyle/>
        <a:p>
          <a:pPr rtl="1"/>
          <a:r>
            <a:rPr lang="he-IL" sz="1050" dirty="0" smtClean="0"/>
            <a:t>כללי</a:t>
          </a:r>
          <a:endParaRPr lang="he-IL" sz="1050" dirty="0"/>
        </a:p>
      </dgm:t>
      <dgm:extLst>
        <a:ext uri="{E40237B7-FDA0-4F09-8148-C483321AD2D9}">
          <dgm14:cNvPr xmlns:dgm14="http://schemas.microsoft.com/office/drawing/2010/diagram" id="0" name="">
            <a:hlinkClick xmlns:r="http://schemas.openxmlformats.org/officeDocument/2006/relationships" r:id="rId11" action="ppaction://hlinksldjump"/>
          </dgm14:cNvPr>
        </a:ext>
      </dgm:extLst>
    </dgm:pt>
    <dgm:pt modelId="{9356431F-AB5B-4A9B-A556-964D3EDB073C}" type="parTrans" cxnId="{78D317D5-1D00-4A8C-A73D-E2314B4B1391}">
      <dgm:prSet/>
      <dgm:spPr/>
      <dgm:t>
        <a:bodyPr/>
        <a:lstStyle/>
        <a:p>
          <a:pPr rtl="1"/>
          <a:endParaRPr lang="he-IL"/>
        </a:p>
      </dgm:t>
    </dgm:pt>
    <dgm:pt modelId="{E0951A3E-FE95-48D1-943D-960DD9B54EEC}" type="sibTrans" cxnId="{78D317D5-1D00-4A8C-A73D-E2314B4B1391}">
      <dgm:prSet/>
      <dgm:spPr/>
      <dgm:t>
        <a:bodyPr/>
        <a:lstStyle/>
        <a:p>
          <a:pPr rtl="1"/>
          <a:endParaRPr lang="he-IL"/>
        </a:p>
      </dgm:t>
    </dgm:pt>
    <dgm:pt modelId="{67035BDE-3CD2-4B8A-9044-81B9EFC09372}" type="pres">
      <dgm:prSet presAssocID="{64914DAA-E681-4E75-A289-419C1760D214}" presName="Name0" presStyleCnt="0">
        <dgm:presLayoutVars>
          <dgm:dir val="rev"/>
          <dgm:animLvl val="lvl"/>
          <dgm:resizeHandles val="exact"/>
        </dgm:presLayoutVars>
      </dgm:prSet>
      <dgm:spPr/>
    </dgm:pt>
    <dgm:pt modelId="{18A89D37-4523-432D-B151-D34BD7C292A4}" type="pres">
      <dgm:prSet presAssocID="{FDA4C154-34C6-40F7-967D-0F4B8D4D651C}" presName="parTxOnly" presStyleLbl="node1" presStyleIdx="0" presStyleCnt="11">
        <dgm:presLayoutVars>
          <dgm:chMax val="0"/>
          <dgm:chPref val="0"/>
          <dgm:bulletEnabled val="1"/>
        </dgm:presLayoutVars>
      </dgm:prSet>
      <dgm:spPr/>
      <dgm:t>
        <a:bodyPr/>
        <a:lstStyle/>
        <a:p>
          <a:pPr rtl="1"/>
          <a:endParaRPr lang="he-IL"/>
        </a:p>
      </dgm:t>
    </dgm:pt>
    <dgm:pt modelId="{83143983-7DF6-4FC7-9C36-7742CE0A3E0E}" type="pres">
      <dgm:prSet presAssocID="{F58F0503-5FC4-4D0F-86C3-6A613B7925A8}" presName="parTxOnlySpace" presStyleCnt="0"/>
      <dgm:spPr/>
    </dgm:pt>
    <dgm:pt modelId="{65AD9CA1-2954-4508-AF9F-F35F4509274E}" type="pres">
      <dgm:prSet presAssocID="{D102A1B1-FF63-4FA6-999C-8CF76B49EAA7}" presName="parTxOnly" presStyleLbl="node1" presStyleIdx="1" presStyleCnt="11">
        <dgm:presLayoutVars>
          <dgm:chMax val="0"/>
          <dgm:chPref val="0"/>
          <dgm:bulletEnabled val="1"/>
        </dgm:presLayoutVars>
      </dgm:prSet>
      <dgm:spPr/>
      <dgm:t>
        <a:bodyPr/>
        <a:lstStyle/>
        <a:p>
          <a:pPr rtl="1"/>
          <a:endParaRPr lang="he-IL"/>
        </a:p>
      </dgm:t>
    </dgm:pt>
    <dgm:pt modelId="{C7FA078C-4A1E-41AF-9E42-7E92F0214D85}" type="pres">
      <dgm:prSet presAssocID="{E0951A3E-FE95-48D1-943D-960DD9B54EEC}" presName="parTxOnlySpace" presStyleCnt="0"/>
      <dgm:spPr/>
    </dgm:pt>
    <dgm:pt modelId="{D6D07309-BCBB-498E-8616-D9FCDDD8F6A3}" type="pres">
      <dgm:prSet presAssocID="{E2BAFF71-8F72-4862-BEA1-0F6C25F1D4AC}" presName="parTxOnly" presStyleLbl="node1" presStyleIdx="2" presStyleCnt="11">
        <dgm:presLayoutVars>
          <dgm:chMax val="0"/>
          <dgm:chPref val="0"/>
          <dgm:bulletEnabled val="1"/>
        </dgm:presLayoutVars>
      </dgm:prSet>
      <dgm:spPr/>
      <dgm:t>
        <a:bodyPr/>
        <a:lstStyle/>
        <a:p>
          <a:pPr rtl="1"/>
          <a:endParaRPr lang="he-IL"/>
        </a:p>
      </dgm:t>
    </dgm:pt>
    <dgm:pt modelId="{D37685D8-8118-4B66-A8D8-4525AF2B0C53}" type="pres">
      <dgm:prSet presAssocID="{8C57EDE7-39CF-4FEC-919F-135913F395E7}" presName="parTxOnlySpace" presStyleCnt="0"/>
      <dgm:spPr/>
    </dgm:pt>
    <dgm:pt modelId="{E45CBE25-F5E4-4881-9483-C59BFBA9EB67}" type="pres">
      <dgm:prSet presAssocID="{997D4FDC-1220-46DC-8075-F7BFF61710C5}" presName="parTxOnly" presStyleLbl="node1" presStyleIdx="3" presStyleCnt="11">
        <dgm:presLayoutVars>
          <dgm:chMax val="0"/>
          <dgm:chPref val="0"/>
          <dgm:bulletEnabled val="1"/>
        </dgm:presLayoutVars>
      </dgm:prSet>
      <dgm:spPr/>
      <dgm:t>
        <a:bodyPr/>
        <a:lstStyle/>
        <a:p>
          <a:pPr rtl="1"/>
          <a:endParaRPr lang="he-IL"/>
        </a:p>
      </dgm:t>
    </dgm:pt>
    <dgm:pt modelId="{391C90DB-D8CB-4057-9DA1-90F1FC702F3F}" type="pres">
      <dgm:prSet presAssocID="{24D735C6-4920-4CA3-A65F-14AC6386DCCB}" presName="parTxOnlySpace" presStyleCnt="0"/>
      <dgm:spPr/>
    </dgm:pt>
    <dgm:pt modelId="{EE10C29B-4F40-49D9-BD13-7E317EF10791}" type="pres">
      <dgm:prSet presAssocID="{075CBA88-F6D6-45AD-9B81-EB520163FB71}" presName="parTxOnly" presStyleLbl="node1" presStyleIdx="4" presStyleCnt="11">
        <dgm:presLayoutVars>
          <dgm:chMax val="0"/>
          <dgm:chPref val="0"/>
          <dgm:bulletEnabled val="1"/>
        </dgm:presLayoutVars>
      </dgm:prSet>
      <dgm:spPr/>
      <dgm:t>
        <a:bodyPr/>
        <a:lstStyle/>
        <a:p>
          <a:pPr rtl="1"/>
          <a:endParaRPr lang="he-IL"/>
        </a:p>
      </dgm:t>
    </dgm:pt>
    <dgm:pt modelId="{F4D0DED4-4ECC-4A8A-AD97-C317EF539728}" type="pres">
      <dgm:prSet presAssocID="{73D1E045-C929-46AA-8C81-20223311BA96}" presName="parTxOnlySpace" presStyleCnt="0"/>
      <dgm:spPr/>
    </dgm:pt>
    <dgm:pt modelId="{1A9466D8-28D8-477B-99A1-DEBDABC8FEE9}" type="pres">
      <dgm:prSet presAssocID="{08706E9B-9F60-418B-990F-EC4386C5E0D5}" presName="parTxOnly" presStyleLbl="node1" presStyleIdx="5" presStyleCnt="11">
        <dgm:presLayoutVars>
          <dgm:chMax val="0"/>
          <dgm:chPref val="0"/>
          <dgm:bulletEnabled val="1"/>
        </dgm:presLayoutVars>
      </dgm:prSet>
      <dgm:spPr/>
      <dgm:t>
        <a:bodyPr/>
        <a:lstStyle/>
        <a:p>
          <a:pPr rtl="1"/>
          <a:endParaRPr lang="he-IL"/>
        </a:p>
      </dgm:t>
    </dgm:pt>
    <dgm:pt modelId="{35EBD49D-6C27-457A-8589-9B4765A089AF}" type="pres">
      <dgm:prSet presAssocID="{2F221B26-DA60-4F29-9293-F53D61C0E54D}" presName="parTxOnlySpace" presStyleCnt="0"/>
      <dgm:spPr/>
    </dgm:pt>
    <dgm:pt modelId="{FECBA68D-982F-440C-B483-E60C9A914070}" type="pres">
      <dgm:prSet presAssocID="{78865370-854E-4678-A57F-2131904D5925}" presName="parTxOnly" presStyleLbl="node1" presStyleIdx="6" presStyleCnt="11">
        <dgm:presLayoutVars>
          <dgm:chMax val="0"/>
          <dgm:chPref val="0"/>
          <dgm:bulletEnabled val="1"/>
        </dgm:presLayoutVars>
      </dgm:prSet>
      <dgm:spPr/>
      <dgm:t>
        <a:bodyPr/>
        <a:lstStyle/>
        <a:p>
          <a:pPr rtl="1"/>
          <a:endParaRPr lang="he-IL"/>
        </a:p>
      </dgm:t>
    </dgm:pt>
    <dgm:pt modelId="{5B97DC13-D1AD-4805-85C9-025CB50705DC}" type="pres">
      <dgm:prSet presAssocID="{0005AEA8-8635-45F1-B832-11D300918504}" presName="parTxOnlySpace" presStyleCnt="0"/>
      <dgm:spPr/>
    </dgm:pt>
    <dgm:pt modelId="{3BB47639-05B3-4A58-8CD6-B35DED45D1DC}" type="pres">
      <dgm:prSet presAssocID="{FE18A422-33C8-4EE3-8E17-8BA8CABA95ED}" presName="parTxOnly" presStyleLbl="node1" presStyleIdx="7" presStyleCnt="11">
        <dgm:presLayoutVars>
          <dgm:chMax val="0"/>
          <dgm:chPref val="0"/>
          <dgm:bulletEnabled val="1"/>
        </dgm:presLayoutVars>
      </dgm:prSet>
      <dgm:spPr/>
      <dgm:t>
        <a:bodyPr/>
        <a:lstStyle/>
        <a:p>
          <a:pPr rtl="1"/>
          <a:endParaRPr lang="he-IL"/>
        </a:p>
      </dgm:t>
    </dgm:pt>
    <dgm:pt modelId="{68F92F20-6814-45E3-B755-550EF486608C}" type="pres">
      <dgm:prSet presAssocID="{F31C2E0B-B6A7-4CFC-A05C-310D45464136}" presName="parTxOnlySpace" presStyleCnt="0"/>
      <dgm:spPr/>
    </dgm:pt>
    <dgm:pt modelId="{4F491839-1C66-4DC6-998E-4231421BC74A}" type="pres">
      <dgm:prSet presAssocID="{90C00BD0-A721-4A28-A50C-9536E9943D88}" presName="parTxOnly" presStyleLbl="node1" presStyleIdx="8" presStyleCnt="11">
        <dgm:presLayoutVars>
          <dgm:chMax val="0"/>
          <dgm:chPref val="0"/>
          <dgm:bulletEnabled val="1"/>
        </dgm:presLayoutVars>
      </dgm:prSet>
      <dgm:spPr/>
      <dgm:t>
        <a:bodyPr/>
        <a:lstStyle/>
        <a:p>
          <a:pPr rtl="1"/>
          <a:endParaRPr lang="he-IL"/>
        </a:p>
      </dgm:t>
    </dgm:pt>
    <dgm:pt modelId="{CF04DA4A-B689-4CC7-A70A-C0B4368E97EA}" type="pres">
      <dgm:prSet presAssocID="{2FDD31F2-9FA9-498B-962D-426ECFFA105E}" presName="parTxOnlySpace" presStyleCnt="0"/>
      <dgm:spPr/>
    </dgm:pt>
    <dgm:pt modelId="{00701568-8664-473E-A9AD-984B7663E0BF}" type="pres">
      <dgm:prSet presAssocID="{948E07BC-D6BF-403D-87D7-65AAF0089B4E}" presName="parTxOnly" presStyleLbl="node1" presStyleIdx="9" presStyleCnt="11">
        <dgm:presLayoutVars>
          <dgm:chMax val="0"/>
          <dgm:chPref val="0"/>
          <dgm:bulletEnabled val="1"/>
        </dgm:presLayoutVars>
      </dgm:prSet>
      <dgm:spPr/>
      <dgm:t>
        <a:bodyPr/>
        <a:lstStyle/>
        <a:p>
          <a:pPr rtl="1"/>
          <a:endParaRPr lang="he-IL"/>
        </a:p>
      </dgm:t>
    </dgm:pt>
    <dgm:pt modelId="{8411895B-2800-4B1E-B1AA-CC45C4C6D355}" type="pres">
      <dgm:prSet presAssocID="{6C567D6C-593F-45AF-B014-A2366862997F}" presName="parTxOnlySpace" presStyleCnt="0"/>
      <dgm:spPr/>
    </dgm:pt>
    <dgm:pt modelId="{3A9F1D4F-CF10-45D1-8AF2-BB97C4CE8005}" type="pres">
      <dgm:prSet presAssocID="{322B96C6-F1B5-44EF-BA0B-9A1F0B5EDE2F}" presName="parTxOnly" presStyleLbl="node1" presStyleIdx="10" presStyleCnt="11">
        <dgm:presLayoutVars>
          <dgm:chMax val="0"/>
          <dgm:chPref val="0"/>
          <dgm:bulletEnabled val="1"/>
        </dgm:presLayoutVars>
      </dgm:prSet>
      <dgm:spPr/>
      <dgm:t>
        <a:bodyPr/>
        <a:lstStyle/>
        <a:p>
          <a:pPr rtl="1"/>
          <a:endParaRPr lang="he-IL"/>
        </a:p>
      </dgm:t>
    </dgm:pt>
  </dgm:ptLst>
  <dgm:cxnLst>
    <dgm:cxn modelId="{EB1C1550-7450-493A-BB40-E84E4777C6AF}" type="presOf" srcId="{90C00BD0-A721-4A28-A50C-9536E9943D88}" destId="{4F491839-1C66-4DC6-998E-4231421BC74A}" srcOrd="0" destOrd="0" presId="urn:microsoft.com/office/officeart/2005/8/layout/chevron1"/>
    <dgm:cxn modelId="{7914A4D6-0D79-4050-9DDC-63B5FCB6ABC4}" type="presOf" srcId="{08706E9B-9F60-418B-990F-EC4386C5E0D5}" destId="{1A9466D8-28D8-477B-99A1-DEBDABC8FEE9}" srcOrd="0" destOrd="0" presId="urn:microsoft.com/office/officeart/2005/8/layout/chevron1"/>
    <dgm:cxn modelId="{A2BFC67A-4A8C-44A1-AAE3-54F3CD982FC3}" srcId="{64914DAA-E681-4E75-A289-419C1760D214}" destId="{78865370-854E-4678-A57F-2131904D5925}" srcOrd="6" destOrd="0" parTransId="{86BCF90E-828F-4AA4-9C16-7F2B7D44CF78}" sibTransId="{0005AEA8-8635-45F1-B832-11D300918504}"/>
    <dgm:cxn modelId="{37D0FF88-E2B4-4B5F-8840-5C83BB098EE5}" type="presOf" srcId="{D102A1B1-FF63-4FA6-999C-8CF76B49EAA7}" destId="{65AD9CA1-2954-4508-AF9F-F35F4509274E}" srcOrd="0" destOrd="0" presId="urn:microsoft.com/office/officeart/2005/8/layout/chevron1"/>
    <dgm:cxn modelId="{C1875C8D-97A4-40EB-AD7F-70FF319DAF94}" type="presOf" srcId="{FDA4C154-34C6-40F7-967D-0F4B8D4D651C}" destId="{18A89D37-4523-432D-B151-D34BD7C292A4}" srcOrd="0" destOrd="0" presId="urn:microsoft.com/office/officeart/2005/8/layout/chevron1"/>
    <dgm:cxn modelId="{54F3F083-D426-4E6F-8C2F-CFDED2EC86EA}" srcId="{64914DAA-E681-4E75-A289-419C1760D214}" destId="{322B96C6-F1B5-44EF-BA0B-9A1F0B5EDE2F}" srcOrd="10" destOrd="0" parTransId="{C36EA5AB-5ED5-4D2D-8033-CFA895EBFEFF}" sibTransId="{CE8E2F38-C950-4067-AC4B-E939AC6310CB}"/>
    <dgm:cxn modelId="{D47AC687-7A22-41FD-A08F-2A497498BE94}" type="presOf" srcId="{64914DAA-E681-4E75-A289-419C1760D214}" destId="{67035BDE-3CD2-4B8A-9044-81B9EFC09372}" srcOrd="0" destOrd="0" presId="urn:microsoft.com/office/officeart/2005/8/layout/chevron1"/>
    <dgm:cxn modelId="{ED0C4ED4-DC91-44D0-BD2C-D0A334D35A6F}" type="presOf" srcId="{948E07BC-D6BF-403D-87D7-65AAF0089B4E}" destId="{00701568-8664-473E-A9AD-984B7663E0BF}" srcOrd="0" destOrd="0" presId="urn:microsoft.com/office/officeart/2005/8/layout/chevron1"/>
    <dgm:cxn modelId="{7AFDF5BA-1C85-4206-BE4D-8145C7C870A8}" srcId="{64914DAA-E681-4E75-A289-419C1760D214}" destId="{FDA4C154-34C6-40F7-967D-0F4B8D4D651C}" srcOrd="0" destOrd="0" parTransId="{C1627B43-EDB2-4BB0-9F4D-2326F44EBB2E}" sibTransId="{F58F0503-5FC4-4D0F-86C3-6A613B7925A8}"/>
    <dgm:cxn modelId="{DE2F7202-6068-451E-9A8C-BA15D368ACA8}" srcId="{64914DAA-E681-4E75-A289-419C1760D214}" destId="{08706E9B-9F60-418B-990F-EC4386C5E0D5}" srcOrd="5" destOrd="0" parTransId="{E7393792-95EC-49CE-9353-02171E97A0C2}" sibTransId="{2F221B26-DA60-4F29-9293-F53D61C0E54D}"/>
    <dgm:cxn modelId="{2EE2BFC2-7184-45D1-A257-7597B1CF857C}" srcId="{64914DAA-E681-4E75-A289-419C1760D214}" destId="{997D4FDC-1220-46DC-8075-F7BFF61710C5}" srcOrd="3" destOrd="0" parTransId="{D71BD26E-7F1A-49F7-9019-6155C1B0F556}" sibTransId="{24D735C6-4920-4CA3-A65F-14AC6386DCCB}"/>
    <dgm:cxn modelId="{AF5869A1-54E5-4FEE-B3FE-BF865F579DF2}" srcId="{64914DAA-E681-4E75-A289-419C1760D214}" destId="{075CBA88-F6D6-45AD-9B81-EB520163FB71}" srcOrd="4" destOrd="0" parTransId="{40BDF874-CB91-4955-BF30-CB9728F0A5EE}" sibTransId="{73D1E045-C929-46AA-8C81-20223311BA96}"/>
    <dgm:cxn modelId="{425EE30F-3A1E-406B-8EE6-6FA76786AE89}" srcId="{64914DAA-E681-4E75-A289-419C1760D214}" destId="{E2BAFF71-8F72-4862-BEA1-0F6C25F1D4AC}" srcOrd="2" destOrd="0" parTransId="{4555D469-83D8-4E76-94B0-A13C892D9658}" sibTransId="{8C57EDE7-39CF-4FEC-919F-135913F395E7}"/>
    <dgm:cxn modelId="{22FC3812-06CC-4827-BE1E-819A028D8CD2}" srcId="{64914DAA-E681-4E75-A289-419C1760D214}" destId="{90C00BD0-A721-4A28-A50C-9536E9943D88}" srcOrd="8" destOrd="0" parTransId="{4A151550-B116-4F0C-B9F1-3E5179CCF111}" sibTransId="{2FDD31F2-9FA9-498B-962D-426ECFFA105E}"/>
    <dgm:cxn modelId="{AC4671C4-2FFC-485E-8E60-0BD1D826315C}" type="presOf" srcId="{E2BAFF71-8F72-4862-BEA1-0F6C25F1D4AC}" destId="{D6D07309-BCBB-498E-8616-D9FCDDD8F6A3}" srcOrd="0" destOrd="0" presId="urn:microsoft.com/office/officeart/2005/8/layout/chevron1"/>
    <dgm:cxn modelId="{E2847E56-D91A-4DD9-970E-7503F00DECB6}" type="presOf" srcId="{78865370-854E-4678-A57F-2131904D5925}" destId="{FECBA68D-982F-440C-B483-E60C9A914070}" srcOrd="0" destOrd="0" presId="urn:microsoft.com/office/officeart/2005/8/layout/chevron1"/>
    <dgm:cxn modelId="{A704DC3F-0C40-4216-B46C-772F91CBD798}" type="presOf" srcId="{075CBA88-F6D6-45AD-9B81-EB520163FB71}" destId="{EE10C29B-4F40-49D9-BD13-7E317EF10791}" srcOrd="0" destOrd="0" presId="urn:microsoft.com/office/officeart/2005/8/layout/chevron1"/>
    <dgm:cxn modelId="{0CD8B017-864C-4580-AA14-75E7352F076A}" type="presOf" srcId="{FE18A422-33C8-4EE3-8E17-8BA8CABA95ED}" destId="{3BB47639-05B3-4A58-8CD6-B35DED45D1DC}" srcOrd="0" destOrd="0" presId="urn:microsoft.com/office/officeart/2005/8/layout/chevron1"/>
    <dgm:cxn modelId="{78D317D5-1D00-4A8C-A73D-E2314B4B1391}" srcId="{64914DAA-E681-4E75-A289-419C1760D214}" destId="{D102A1B1-FF63-4FA6-999C-8CF76B49EAA7}" srcOrd="1" destOrd="0" parTransId="{9356431F-AB5B-4A9B-A556-964D3EDB073C}" sibTransId="{E0951A3E-FE95-48D1-943D-960DD9B54EEC}"/>
    <dgm:cxn modelId="{BDC8080F-8FFC-4228-B4E9-048B5C652B09}" srcId="{64914DAA-E681-4E75-A289-419C1760D214}" destId="{FE18A422-33C8-4EE3-8E17-8BA8CABA95ED}" srcOrd="7" destOrd="0" parTransId="{1BCAAFCD-01B1-4B28-84B3-8CE34905D221}" sibTransId="{F31C2E0B-B6A7-4CFC-A05C-310D45464136}"/>
    <dgm:cxn modelId="{AF16DB1E-9511-4684-B494-924DB7424662}" type="presOf" srcId="{322B96C6-F1B5-44EF-BA0B-9A1F0B5EDE2F}" destId="{3A9F1D4F-CF10-45D1-8AF2-BB97C4CE8005}" srcOrd="0" destOrd="0" presId="urn:microsoft.com/office/officeart/2005/8/layout/chevron1"/>
    <dgm:cxn modelId="{77EE318E-67A5-40B4-8DF3-9DBB09B1F33B}" srcId="{64914DAA-E681-4E75-A289-419C1760D214}" destId="{948E07BC-D6BF-403D-87D7-65AAF0089B4E}" srcOrd="9" destOrd="0" parTransId="{56156C52-9D71-4256-AF0D-2307DC797C94}" sibTransId="{6C567D6C-593F-45AF-B014-A2366862997F}"/>
    <dgm:cxn modelId="{3C2C023E-FA7A-4AEF-8C60-271509E0BA16}" type="presOf" srcId="{997D4FDC-1220-46DC-8075-F7BFF61710C5}" destId="{E45CBE25-F5E4-4881-9483-C59BFBA9EB67}" srcOrd="0" destOrd="0" presId="urn:microsoft.com/office/officeart/2005/8/layout/chevron1"/>
    <dgm:cxn modelId="{06CB338C-12BF-4666-9D13-40F6AD30336E}" type="presParOf" srcId="{67035BDE-3CD2-4B8A-9044-81B9EFC09372}" destId="{18A89D37-4523-432D-B151-D34BD7C292A4}" srcOrd="0" destOrd="0" presId="urn:microsoft.com/office/officeart/2005/8/layout/chevron1"/>
    <dgm:cxn modelId="{C87644CE-8EA3-4EA2-B71C-8BBD5A134EB8}" type="presParOf" srcId="{67035BDE-3CD2-4B8A-9044-81B9EFC09372}" destId="{83143983-7DF6-4FC7-9C36-7742CE0A3E0E}" srcOrd="1" destOrd="0" presId="urn:microsoft.com/office/officeart/2005/8/layout/chevron1"/>
    <dgm:cxn modelId="{D7CAC499-D75D-4632-A4BE-53569E4820C6}" type="presParOf" srcId="{67035BDE-3CD2-4B8A-9044-81B9EFC09372}" destId="{65AD9CA1-2954-4508-AF9F-F35F4509274E}" srcOrd="2" destOrd="0" presId="urn:microsoft.com/office/officeart/2005/8/layout/chevron1"/>
    <dgm:cxn modelId="{CEE0B6C8-8661-482C-B541-6A3242F31D32}" type="presParOf" srcId="{67035BDE-3CD2-4B8A-9044-81B9EFC09372}" destId="{C7FA078C-4A1E-41AF-9E42-7E92F0214D85}" srcOrd="3" destOrd="0" presId="urn:microsoft.com/office/officeart/2005/8/layout/chevron1"/>
    <dgm:cxn modelId="{EB420C20-3D53-4B49-AE68-A3BA8C9A7AAE}" type="presParOf" srcId="{67035BDE-3CD2-4B8A-9044-81B9EFC09372}" destId="{D6D07309-BCBB-498E-8616-D9FCDDD8F6A3}" srcOrd="4" destOrd="0" presId="urn:microsoft.com/office/officeart/2005/8/layout/chevron1"/>
    <dgm:cxn modelId="{8C739AC4-3458-449E-8DAC-350A7FD69759}" type="presParOf" srcId="{67035BDE-3CD2-4B8A-9044-81B9EFC09372}" destId="{D37685D8-8118-4B66-A8D8-4525AF2B0C53}" srcOrd="5" destOrd="0" presId="urn:microsoft.com/office/officeart/2005/8/layout/chevron1"/>
    <dgm:cxn modelId="{24AB9226-E95E-4D8B-8104-5EB32C027305}" type="presParOf" srcId="{67035BDE-3CD2-4B8A-9044-81B9EFC09372}" destId="{E45CBE25-F5E4-4881-9483-C59BFBA9EB67}" srcOrd="6" destOrd="0" presId="urn:microsoft.com/office/officeart/2005/8/layout/chevron1"/>
    <dgm:cxn modelId="{B62D08AB-29EF-4E45-B76C-3D7A059B664F}" type="presParOf" srcId="{67035BDE-3CD2-4B8A-9044-81B9EFC09372}" destId="{391C90DB-D8CB-4057-9DA1-90F1FC702F3F}" srcOrd="7" destOrd="0" presId="urn:microsoft.com/office/officeart/2005/8/layout/chevron1"/>
    <dgm:cxn modelId="{98739A5B-4E3D-42AD-9AD1-27AADB8D21E9}" type="presParOf" srcId="{67035BDE-3CD2-4B8A-9044-81B9EFC09372}" destId="{EE10C29B-4F40-49D9-BD13-7E317EF10791}" srcOrd="8" destOrd="0" presId="urn:microsoft.com/office/officeart/2005/8/layout/chevron1"/>
    <dgm:cxn modelId="{C922545E-9E31-4649-B64D-95A920995F7D}" type="presParOf" srcId="{67035BDE-3CD2-4B8A-9044-81B9EFC09372}" destId="{F4D0DED4-4ECC-4A8A-AD97-C317EF539728}" srcOrd="9" destOrd="0" presId="urn:microsoft.com/office/officeart/2005/8/layout/chevron1"/>
    <dgm:cxn modelId="{4CB4DA2C-A5E3-468B-8C6F-A2E63B2F0D75}" type="presParOf" srcId="{67035BDE-3CD2-4B8A-9044-81B9EFC09372}" destId="{1A9466D8-28D8-477B-99A1-DEBDABC8FEE9}" srcOrd="10" destOrd="0" presId="urn:microsoft.com/office/officeart/2005/8/layout/chevron1"/>
    <dgm:cxn modelId="{B72AE236-8AFC-4B91-A65A-CEA5F28BD395}" type="presParOf" srcId="{67035BDE-3CD2-4B8A-9044-81B9EFC09372}" destId="{35EBD49D-6C27-457A-8589-9B4765A089AF}" srcOrd="11" destOrd="0" presId="urn:microsoft.com/office/officeart/2005/8/layout/chevron1"/>
    <dgm:cxn modelId="{9E0F9EC7-4CCA-4172-B165-2C8181B5B361}" type="presParOf" srcId="{67035BDE-3CD2-4B8A-9044-81B9EFC09372}" destId="{FECBA68D-982F-440C-B483-E60C9A914070}" srcOrd="12" destOrd="0" presId="urn:microsoft.com/office/officeart/2005/8/layout/chevron1"/>
    <dgm:cxn modelId="{6BD65430-1964-40D2-BF48-922FB328D6AC}" type="presParOf" srcId="{67035BDE-3CD2-4B8A-9044-81B9EFC09372}" destId="{5B97DC13-D1AD-4805-85C9-025CB50705DC}" srcOrd="13" destOrd="0" presId="urn:microsoft.com/office/officeart/2005/8/layout/chevron1"/>
    <dgm:cxn modelId="{AD5841DC-131E-48A7-9CF6-1015E82DE7E8}" type="presParOf" srcId="{67035BDE-3CD2-4B8A-9044-81B9EFC09372}" destId="{3BB47639-05B3-4A58-8CD6-B35DED45D1DC}" srcOrd="14" destOrd="0" presId="urn:microsoft.com/office/officeart/2005/8/layout/chevron1"/>
    <dgm:cxn modelId="{3CB66A4E-4B75-48EA-B8F5-A7D0FBA8611A}" type="presParOf" srcId="{67035BDE-3CD2-4B8A-9044-81B9EFC09372}" destId="{68F92F20-6814-45E3-B755-550EF486608C}" srcOrd="15" destOrd="0" presId="urn:microsoft.com/office/officeart/2005/8/layout/chevron1"/>
    <dgm:cxn modelId="{F73B2282-0281-4224-BE52-DD25114DEAA7}" type="presParOf" srcId="{67035BDE-3CD2-4B8A-9044-81B9EFC09372}" destId="{4F491839-1C66-4DC6-998E-4231421BC74A}" srcOrd="16" destOrd="0" presId="urn:microsoft.com/office/officeart/2005/8/layout/chevron1"/>
    <dgm:cxn modelId="{B30F9E28-25E2-45AD-9579-6E9273C5162C}" type="presParOf" srcId="{67035BDE-3CD2-4B8A-9044-81B9EFC09372}" destId="{CF04DA4A-B689-4CC7-A70A-C0B4368E97EA}" srcOrd="17" destOrd="0" presId="urn:microsoft.com/office/officeart/2005/8/layout/chevron1"/>
    <dgm:cxn modelId="{E8C5525D-BA59-4159-AFD6-2C0F4D2C5036}" type="presParOf" srcId="{67035BDE-3CD2-4B8A-9044-81B9EFC09372}" destId="{00701568-8664-473E-A9AD-984B7663E0BF}" srcOrd="18" destOrd="0" presId="urn:microsoft.com/office/officeart/2005/8/layout/chevron1"/>
    <dgm:cxn modelId="{D999424D-1EB7-44D7-B529-1099E83CA061}" type="presParOf" srcId="{67035BDE-3CD2-4B8A-9044-81B9EFC09372}" destId="{8411895B-2800-4B1E-B1AA-CC45C4C6D355}" srcOrd="19" destOrd="0" presId="urn:microsoft.com/office/officeart/2005/8/layout/chevron1"/>
    <dgm:cxn modelId="{5A646AA1-02AF-490E-9E0F-A6EF93566157}" type="presParOf" srcId="{67035BDE-3CD2-4B8A-9044-81B9EFC09372}" destId="{3A9F1D4F-CF10-45D1-8AF2-BB97C4CE8005}" srcOrd="2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AF5358C-2EFD-4592-8524-5B0588B72F85}" type="doc">
      <dgm:prSet loTypeId="urn:microsoft.com/office/officeart/2005/8/layout/hList7" loCatId="picture" qsTypeId="urn:microsoft.com/office/officeart/2005/8/quickstyle/simple5" qsCatId="simple" csTypeId="urn:microsoft.com/office/officeart/2005/8/colors/accent1_2" csCatId="accent1" phldr="1"/>
      <dgm:spPr/>
    </dgm:pt>
    <dgm:pt modelId="{8288735A-A6E0-4EC1-A83C-CEA56C64006E}">
      <dgm:prSet phldrT="[טקסט]"/>
      <dgm:spPr/>
      <dgm:t>
        <a:bodyPr/>
        <a:lstStyle/>
        <a:p>
          <a:pPr rtl="1"/>
          <a:r>
            <a:rPr lang="he-IL" dirty="0" smtClean="0"/>
            <a:t>אם היוודע בצורך טיפול רפואי : ניתוח, תרופות  </a:t>
          </a:r>
        </a:p>
        <a:p>
          <a:pPr rtl="1"/>
          <a:r>
            <a:rPr lang="he-IL" dirty="0" smtClean="0"/>
            <a:t>השתלה, טיפול מיוחד, טיפול מחליף ניתוח וטיפולים </a:t>
          </a:r>
        </a:p>
        <a:p>
          <a:pPr rtl="1"/>
          <a:r>
            <a:rPr lang="he-IL" dirty="0" smtClean="0"/>
            <a:t>אמבולטוריים, יש לפנות בטלפון  מס' 03-9270710 </a:t>
          </a:r>
          <a:r>
            <a:rPr lang="he-IL" smtClean="0"/>
            <a:t>סיון יעקב או </a:t>
          </a:r>
          <a:r>
            <a:rPr lang="he-IL" dirty="0" smtClean="0"/>
            <a:t>למייל : </a:t>
          </a:r>
          <a:r>
            <a:rPr lang="en-US" dirty="0" smtClean="0"/>
            <a:t>sgy-briut@sgy.co.il</a:t>
          </a:r>
          <a:endParaRPr lang="he-IL" dirty="0"/>
        </a:p>
      </dgm:t>
    </dgm:pt>
    <dgm:pt modelId="{AFB566C4-772E-42E9-AAC6-44653B829978}" type="parTrans" cxnId="{3114878D-E379-45AD-A236-18BFA661AF7E}">
      <dgm:prSet/>
      <dgm:spPr/>
      <dgm:t>
        <a:bodyPr/>
        <a:lstStyle/>
        <a:p>
          <a:pPr rtl="1"/>
          <a:endParaRPr lang="he-IL"/>
        </a:p>
      </dgm:t>
    </dgm:pt>
    <dgm:pt modelId="{5A8CD104-9DF1-4EDE-973D-39E368BA56C3}" type="sibTrans" cxnId="{3114878D-E379-45AD-A236-18BFA661AF7E}">
      <dgm:prSet/>
      <dgm:spPr/>
      <dgm:t>
        <a:bodyPr/>
        <a:lstStyle/>
        <a:p>
          <a:pPr rtl="1"/>
          <a:endParaRPr lang="he-IL"/>
        </a:p>
      </dgm:t>
    </dgm:pt>
    <dgm:pt modelId="{FE955BB6-ABE8-42C4-B958-63D0449D0E7B}" type="pres">
      <dgm:prSet presAssocID="{BAF5358C-2EFD-4592-8524-5B0588B72F85}" presName="Name0" presStyleCnt="0">
        <dgm:presLayoutVars>
          <dgm:dir/>
          <dgm:resizeHandles val="exact"/>
        </dgm:presLayoutVars>
      </dgm:prSet>
      <dgm:spPr/>
    </dgm:pt>
    <dgm:pt modelId="{0C1000D6-305A-44CC-B64A-70140695D832}" type="pres">
      <dgm:prSet presAssocID="{BAF5358C-2EFD-4592-8524-5B0588B72F85}" presName="fgShape" presStyleLbl="fgShp" presStyleIdx="0" presStyleCnt="1"/>
      <dgm:spPr/>
    </dgm:pt>
    <dgm:pt modelId="{7ACF3CCE-E703-4096-AC87-4D05A92800CE}" type="pres">
      <dgm:prSet presAssocID="{BAF5358C-2EFD-4592-8524-5B0588B72F85}" presName="linComp" presStyleCnt="0"/>
      <dgm:spPr/>
    </dgm:pt>
    <dgm:pt modelId="{A9E94961-F679-4D1C-B6CE-8960D1543F06}" type="pres">
      <dgm:prSet presAssocID="{8288735A-A6E0-4EC1-A83C-CEA56C64006E}" presName="compNode" presStyleCnt="0"/>
      <dgm:spPr/>
    </dgm:pt>
    <dgm:pt modelId="{BA389A40-6534-4A1F-A304-F14C1F159376}" type="pres">
      <dgm:prSet presAssocID="{8288735A-A6E0-4EC1-A83C-CEA56C64006E}" presName="bkgdShape" presStyleLbl="node1" presStyleIdx="0" presStyleCnt="1" custLinFactNeighborX="2703" custLinFactNeighborY="-10020"/>
      <dgm:spPr/>
      <dgm:t>
        <a:bodyPr/>
        <a:lstStyle/>
        <a:p>
          <a:pPr rtl="1"/>
          <a:endParaRPr lang="he-IL"/>
        </a:p>
      </dgm:t>
    </dgm:pt>
    <dgm:pt modelId="{173F9594-B2D8-4225-B803-CE26507ECD0A}" type="pres">
      <dgm:prSet presAssocID="{8288735A-A6E0-4EC1-A83C-CEA56C64006E}" presName="nodeTx" presStyleLbl="node1" presStyleIdx="0" presStyleCnt="1">
        <dgm:presLayoutVars>
          <dgm:bulletEnabled val="1"/>
        </dgm:presLayoutVars>
      </dgm:prSet>
      <dgm:spPr/>
      <dgm:t>
        <a:bodyPr/>
        <a:lstStyle/>
        <a:p>
          <a:pPr rtl="1"/>
          <a:endParaRPr lang="he-IL"/>
        </a:p>
      </dgm:t>
    </dgm:pt>
    <dgm:pt modelId="{E1CD275A-6D90-46D3-9E1B-311CC7CB9E66}" type="pres">
      <dgm:prSet presAssocID="{8288735A-A6E0-4EC1-A83C-CEA56C64006E}" presName="invisiNode" presStyleLbl="node1" presStyleIdx="0" presStyleCnt="1"/>
      <dgm:spPr/>
    </dgm:pt>
    <dgm:pt modelId="{09414BB3-A02D-4A23-9DFC-F21923C975DC}" type="pres">
      <dgm:prSet presAssocID="{8288735A-A6E0-4EC1-A83C-CEA56C64006E}" presName="imagNode" presStyleLbl="fgImgPlace1" presStyleIdx="0" presStyleCnt="1"/>
      <dgm:spPr>
        <a:blipFill rotWithShape="1">
          <a:blip xmlns:r="http://schemas.openxmlformats.org/officeDocument/2006/relationships" r:embed="rId1"/>
          <a:stretch>
            <a:fillRect/>
          </a:stretch>
        </a:blipFill>
      </dgm:spPr>
    </dgm:pt>
  </dgm:ptLst>
  <dgm:cxnLst>
    <dgm:cxn modelId="{3114878D-E379-45AD-A236-18BFA661AF7E}" srcId="{BAF5358C-2EFD-4592-8524-5B0588B72F85}" destId="{8288735A-A6E0-4EC1-A83C-CEA56C64006E}" srcOrd="0" destOrd="0" parTransId="{AFB566C4-772E-42E9-AAC6-44653B829978}" sibTransId="{5A8CD104-9DF1-4EDE-973D-39E368BA56C3}"/>
    <dgm:cxn modelId="{8843F67F-2F50-450A-9376-0EB985870358}" type="presOf" srcId="{BAF5358C-2EFD-4592-8524-5B0588B72F85}" destId="{FE955BB6-ABE8-42C4-B958-63D0449D0E7B}" srcOrd="0" destOrd="0" presId="urn:microsoft.com/office/officeart/2005/8/layout/hList7"/>
    <dgm:cxn modelId="{B3FCE5E0-EAB8-46AD-AB11-E5498CD4202B}" type="presOf" srcId="{8288735A-A6E0-4EC1-A83C-CEA56C64006E}" destId="{BA389A40-6534-4A1F-A304-F14C1F159376}" srcOrd="0" destOrd="0" presId="urn:microsoft.com/office/officeart/2005/8/layout/hList7"/>
    <dgm:cxn modelId="{BFDAB65B-AD9B-4A68-B115-8F97A2E6378B}" type="presOf" srcId="{8288735A-A6E0-4EC1-A83C-CEA56C64006E}" destId="{173F9594-B2D8-4225-B803-CE26507ECD0A}" srcOrd="1" destOrd="0" presId="urn:microsoft.com/office/officeart/2005/8/layout/hList7"/>
    <dgm:cxn modelId="{B6212B1A-B5F4-499A-AE37-4673B92E4C86}" type="presParOf" srcId="{FE955BB6-ABE8-42C4-B958-63D0449D0E7B}" destId="{0C1000D6-305A-44CC-B64A-70140695D832}" srcOrd="0" destOrd="0" presId="urn:microsoft.com/office/officeart/2005/8/layout/hList7"/>
    <dgm:cxn modelId="{620D06FB-3141-4C78-BE12-E7F8EC499505}" type="presParOf" srcId="{FE955BB6-ABE8-42C4-B958-63D0449D0E7B}" destId="{7ACF3CCE-E703-4096-AC87-4D05A92800CE}" srcOrd="1" destOrd="0" presId="urn:microsoft.com/office/officeart/2005/8/layout/hList7"/>
    <dgm:cxn modelId="{300B7245-EA3A-4A13-9BE7-E8A4A09B2129}" type="presParOf" srcId="{7ACF3CCE-E703-4096-AC87-4D05A92800CE}" destId="{A9E94961-F679-4D1C-B6CE-8960D1543F06}" srcOrd="0" destOrd="0" presId="urn:microsoft.com/office/officeart/2005/8/layout/hList7"/>
    <dgm:cxn modelId="{F2CC94E2-AC61-4A70-A7AC-48D6EE2CF8B1}" type="presParOf" srcId="{A9E94961-F679-4D1C-B6CE-8960D1543F06}" destId="{BA389A40-6534-4A1F-A304-F14C1F159376}" srcOrd="0" destOrd="0" presId="urn:microsoft.com/office/officeart/2005/8/layout/hList7"/>
    <dgm:cxn modelId="{C1A13F56-8FD3-4A6A-9BEF-81B6E29F1B7D}" type="presParOf" srcId="{A9E94961-F679-4D1C-B6CE-8960D1543F06}" destId="{173F9594-B2D8-4225-B803-CE26507ECD0A}" srcOrd="1" destOrd="0" presId="urn:microsoft.com/office/officeart/2005/8/layout/hList7"/>
    <dgm:cxn modelId="{E05DD486-8A8C-400B-9405-3B56C38FDC51}" type="presParOf" srcId="{A9E94961-F679-4D1C-B6CE-8960D1543F06}" destId="{E1CD275A-6D90-46D3-9E1B-311CC7CB9E66}" srcOrd="2" destOrd="0" presId="urn:microsoft.com/office/officeart/2005/8/layout/hList7"/>
    <dgm:cxn modelId="{733E0554-D461-4C22-9461-1BBE1C01DD64}" type="presParOf" srcId="{A9E94961-F679-4D1C-B6CE-8960D1543F06}" destId="{09414BB3-A02D-4A23-9DFC-F21923C975D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4914DAA-E681-4E75-A289-419C1760D214}" type="doc">
      <dgm:prSet loTypeId="urn:microsoft.com/office/officeart/2005/8/layout/chevron1" loCatId="process" qsTypeId="urn:microsoft.com/office/officeart/2005/8/quickstyle/simple1" qsCatId="simple" csTypeId="urn:microsoft.com/office/officeart/2005/8/colors/accent1_2" csCatId="accent1" phldr="1"/>
      <dgm:spPr/>
    </dgm:pt>
    <dgm:pt modelId="{FDA4C154-34C6-40F7-967D-0F4B8D4D651C}">
      <dgm:prSet phldrT="[טקסט]" custT="1"/>
      <dgm:spPr/>
      <dgm:t>
        <a:bodyPr/>
        <a:lstStyle/>
        <a:p>
          <a:pPr rtl="1"/>
          <a:r>
            <a:rPr lang="he-IL" sz="1050" dirty="0" smtClean="0"/>
            <a:t>הפוליסה</a:t>
          </a:r>
          <a:endParaRPr lang="he-IL" sz="105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1627B43-EDB2-4BB0-9F4D-2326F44EBB2E}" type="parTrans" cxnId="{7AFDF5BA-1C85-4206-BE4D-8145C7C870A8}">
      <dgm:prSet/>
      <dgm:spPr/>
      <dgm:t>
        <a:bodyPr/>
        <a:lstStyle/>
        <a:p>
          <a:pPr rtl="1"/>
          <a:endParaRPr lang="he-IL" sz="2800"/>
        </a:p>
      </dgm:t>
    </dgm:pt>
    <dgm:pt modelId="{F58F0503-5FC4-4D0F-86C3-6A613B7925A8}" type="sibTrans" cxnId="{7AFDF5BA-1C85-4206-BE4D-8145C7C870A8}">
      <dgm:prSet/>
      <dgm:spPr/>
      <dgm:t>
        <a:bodyPr/>
        <a:lstStyle/>
        <a:p>
          <a:pPr rtl="1"/>
          <a:endParaRPr lang="he-IL" sz="2800"/>
        </a:p>
      </dgm:t>
    </dgm:pt>
    <dgm:pt modelId="{E2BAFF71-8F72-4862-BEA1-0F6C25F1D4AC}">
      <dgm:prSet phldrT="[טקסט]" custT="1"/>
      <dgm:spPr/>
      <dgm:t>
        <a:bodyPr/>
        <a:lstStyle/>
        <a:p>
          <a:pPr rtl="1"/>
          <a:r>
            <a:rPr lang="he-IL" sz="1050" dirty="0" smtClean="0"/>
            <a:t>ניתוחים</a:t>
          </a:r>
          <a:endParaRPr lang="he-IL" sz="105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4555D469-83D8-4E76-94B0-A13C892D9658}" type="parTrans" cxnId="{425EE30F-3A1E-406B-8EE6-6FA76786AE89}">
      <dgm:prSet/>
      <dgm:spPr/>
      <dgm:t>
        <a:bodyPr/>
        <a:lstStyle/>
        <a:p>
          <a:pPr rtl="1"/>
          <a:endParaRPr lang="he-IL" sz="2800"/>
        </a:p>
      </dgm:t>
    </dgm:pt>
    <dgm:pt modelId="{8C57EDE7-39CF-4FEC-919F-135913F395E7}" type="sibTrans" cxnId="{425EE30F-3A1E-406B-8EE6-6FA76786AE89}">
      <dgm:prSet/>
      <dgm:spPr/>
      <dgm:t>
        <a:bodyPr/>
        <a:lstStyle/>
        <a:p>
          <a:pPr rtl="1"/>
          <a:endParaRPr lang="he-IL" sz="2800"/>
        </a:p>
      </dgm:t>
    </dgm:pt>
    <dgm:pt modelId="{78865370-854E-4678-A57F-2131904D5925}">
      <dgm:prSet phldrT="[טקסט]" custT="1"/>
      <dgm:spPr/>
      <dgm:t>
        <a:bodyPr/>
        <a:lstStyle/>
        <a:p>
          <a:pPr rtl="1"/>
          <a:r>
            <a:rPr lang="he-IL" sz="1050" dirty="0" smtClean="0"/>
            <a:t>אמבולטורי</a:t>
          </a:r>
          <a:endParaRPr lang="he-IL" sz="105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6BCF90E-828F-4AA4-9C16-7F2B7D44CF78}" type="parTrans" cxnId="{A2BFC67A-4A8C-44A1-AAE3-54F3CD982FC3}">
      <dgm:prSet/>
      <dgm:spPr/>
      <dgm:t>
        <a:bodyPr/>
        <a:lstStyle/>
        <a:p>
          <a:pPr rtl="1"/>
          <a:endParaRPr lang="he-IL" sz="2800"/>
        </a:p>
      </dgm:t>
    </dgm:pt>
    <dgm:pt modelId="{0005AEA8-8635-45F1-B832-11D300918504}" type="sibTrans" cxnId="{A2BFC67A-4A8C-44A1-AAE3-54F3CD982FC3}">
      <dgm:prSet/>
      <dgm:spPr/>
      <dgm:t>
        <a:bodyPr/>
        <a:lstStyle/>
        <a:p>
          <a:pPr rtl="1"/>
          <a:endParaRPr lang="he-IL" sz="2800"/>
        </a:p>
      </dgm:t>
    </dgm:pt>
    <dgm:pt modelId="{997D4FDC-1220-46DC-8075-F7BFF61710C5}">
      <dgm:prSet phldrT="[טקסט]" custT="1"/>
      <dgm:spPr/>
      <dgm:t>
        <a:bodyPr/>
        <a:lstStyle/>
        <a:p>
          <a:pPr rtl="1"/>
          <a:r>
            <a:rPr lang="he-IL" sz="1050" dirty="0" smtClean="0"/>
            <a:t>השתלות</a:t>
          </a:r>
          <a:endParaRPr lang="he-IL" sz="1050"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71BD26E-7F1A-49F7-9019-6155C1B0F556}" type="parTrans" cxnId="{2EE2BFC2-7184-45D1-A257-7597B1CF857C}">
      <dgm:prSet/>
      <dgm:spPr/>
      <dgm:t>
        <a:bodyPr/>
        <a:lstStyle/>
        <a:p>
          <a:pPr rtl="1"/>
          <a:endParaRPr lang="he-IL" sz="2800"/>
        </a:p>
      </dgm:t>
    </dgm:pt>
    <dgm:pt modelId="{24D735C6-4920-4CA3-A65F-14AC6386DCCB}" type="sibTrans" cxnId="{2EE2BFC2-7184-45D1-A257-7597B1CF857C}">
      <dgm:prSet/>
      <dgm:spPr/>
      <dgm:t>
        <a:bodyPr/>
        <a:lstStyle/>
        <a:p>
          <a:pPr rtl="1"/>
          <a:endParaRPr lang="he-IL" sz="2800"/>
        </a:p>
      </dgm:t>
    </dgm:pt>
    <dgm:pt modelId="{075CBA88-F6D6-45AD-9B81-EB520163FB71}">
      <dgm:prSet phldrT="[טקסט]" custT="1"/>
      <dgm:spPr/>
      <dgm:t>
        <a:bodyPr/>
        <a:lstStyle/>
        <a:p>
          <a:pPr rtl="1"/>
          <a:r>
            <a:rPr lang="he-IL" sz="1050" dirty="0" smtClean="0"/>
            <a:t>תרופות</a:t>
          </a:r>
          <a:endParaRPr lang="he-IL" sz="1050"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40BDF874-CB91-4955-BF30-CB9728F0A5EE}" type="parTrans" cxnId="{AF5869A1-54E5-4FEE-B3FE-BF865F579DF2}">
      <dgm:prSet/>
      <dgm:spPr/>
      <dgm:t>
        <a:bodyPr/>
        <a:lstStyle/>
        <a:p>
          <a:pPr rtl="1"/>
          <a:endParaRPr lang="he-IL" sz="2800"/>
        </a:p>
      </dgm:t>
    </dgm:pt>
    <dgm:pt modelId="{73D1E045-C929-46AA-8C81-20223311BA96}" type="sibTrans" cxnId="{AF5869A1-54E5-4FEE-B3FE-BF865F579DF2}">
      <dgm:prSet/>
      <dgm:spPr/>
      <dgm:t>
        <a:bodyPr/>
        <a:lstStyle/>
        <a:p>
          <a:pPr rtl="1"/>
          <a:endParaRPr lang="he-IL" sz="2800"/>
        </a:p>
      </dgm:t>
    </dgm:pt>
    <dgm:pt modelId="{08706E9B-9F60-418B-990F-EC4386C5E0D5}">
      <dgm:prSet phldrT="[טקסט]" custT="1"/>
      <dgm:spPr/>
      <dgm:t>
        <a:bodyPr/>
        <a:lstStyle/>
        <a:p>
          <a:pPr rtl="1"/>
          <a:r>
            <a:rPr lang="he-IL" sz="1050" dirty="0" smtClean="0"/>
            <a:t>ניתוחים בחו"ל</a:t>
          </a:r>
          <a:endParaRPr lang="he-IL" sz="1050"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E7393792-95EC-49CE-9353-02171E97A0C2}" type="parTrans" cxnId="{DE2F7202-6068-451E-9A8C-BA15D368ACA8}">
      <dgm:prSet/>
      <dgm:spPr/>
      <dgm:t>
        <a:bodyPr/>
        <a:lstStyle/>
        <a:p>
          <a:pPr rtl="1"/>
          <a:endParaRPr lang="he-IL" sz="2800"/>
        </a:p>
      </dgm:t>
    </dgm:pt>
    <dgm:pt modelId="{2F221B26-DA60-4F29-9293-F53D61C0E54D}" type="sibTrans" cxnId="{DE2F7202-6068-451E-9A8C-BA15D368ACA8}">
      <dgm:prSet/>
      <dgm:spPr/>
      <dgm:t>
        <a:bodyPr/>
        <a:lstStyle/>
        <a:p>
          <a:pPr rtl="1"/>
          <a:endParaRPr lang="he-IL" sz="2800"/>
        </a:p>
      </dgm:t>
    </dgm:pt>
    <dgm:pt modelId="{FE18A422-33C8-4EE3-8E17-8BA8CABA95ED}">
      <dgm:prSet phldrT="[טקסט]" custT="1"/>
      <dgm:spPr/>
      <dgm:t>
        <a:bodyPr/>
        <a:lstStyle/>
        <a:p>
          <a:pPr rtl="1"/>
          <a:r>
            <a:rPr lang="he-IL" sz="1050" dirty="0" smtClean="0"/>
            <a:t>דמי ביטוח</a:t>
          </a:r>
          <a:endParaRPr lang="he-IL" sz="1050"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1BCAAFCD-01B1-4B28-84B3-8CE34905D221}" type="parTrans" cxnId="{BDC8080F-8FFC-4228-B4E9-048B5C652B09}">
      <dgm:prSet/>
      <dgm:spPr/>
      <dgm:t>
        <a:bodyPr/>
        <a:lstStyle/>
        <a:p>
          <a:pPr rtl="1"/>
          <a:endParaRPr lang="he-IL" sz="2800"/>
        </a:p>
      </dgm:t>
    </dgm:pt>
    <dgm:pt modelId="{F31C2E0B-B6A7-4CFC-A05C-310D45464136}" type="sibTrans" cxnId="{BDC8080F-8FFC-4228-B4E9-048B5C652B09}">
      <dgm:prSet/>
      <dgm:spPr/>
      <dgm:t>
        <a:bodyPr/>
        <a:lstStyle/>
        <a:p>
          <a:pPr rtl="1"/>
          <a:endParaRPr lang="he-IL" sz="2800"/>
        </a:p>
      </dgm:t>
    </dgm:pt>
    <dgm:pt modelId="{90C00BD0-A721-4A28-A50C-9536E9943D88}">
      <dgm:prSet phldrT="[טקסט]" custT="1"/>
      <dgm:spPr/>
      <dgm:t>
        <a:bodyPr/>
        <a:lstStyle/>
        <a:p>
          <a:pPr rtl="1"/>
          <a:r>
            <a:rPr lang="he-IL" sz="1050" dirty="0" smtClean="0"/>
            <a:t>רובד רשות</a:t>
          </a:r>
          <a:endParaRPr lang="he-IL" sz="1050"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4A151550-B116-4F0C-B9F1-3E5179CCF111}" type="parTrans" cxnId="{22FC3812-06CC-4827-BE1E-819A028D8CD2}">
      <dgm:prSet/>
      <dgm:spPr/>
      <dgm:t>
        <a:bodyPr/>
        <a:lstStyle/>
        <a:p>
          <a:pPr rtl="1"/>
          <a:endParaRPr lang="he-IL" sz="2800"/>
        </a:p>
      </dgm:t>
    </dgm:pt>
    <dgm:pt modelId="{2FDD31F2-9FA9-498B-962D-426ECFFA105E}" type="sibTrans" cxnId="{22FC3812-06CC-4827-BE1E-819A028D8CD2}">
      <dgm:prSet/>
      <dgm:spPr/>
      <dgm:t>
        <a:bodyPr/>
        <a:lstStyle/>
        <a:p>
          <a:pPr rtl="1"/>
          <a:endParaRPr lang="he-IL" sz="2800"/>
        </a:p>
      </dgm:t>
    </dgm:pt>
    <dgm:pt modelId="{948E07BC-D6BF-403D-87D7-65AAF0089B4E}">
      <dgm:prSet phldrT="[טקסט]" custT="1"/>
      <dgm:spPr/>
      <dgm:t>
        <a:bodyPr/>
        <a:lstStyle/>
        <a:p>
          <a:pPr rtl="1"/>
          <a:r>
            <a:rPr lang="he-IL" sz="1050" dirty="0" smtClean="0"/>
            <a:t>פרישה</a:t>
          </a:r>
          <a:endParaRPr lang="he-IL" sz="1050" dirty="0"/>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56156C52-9D71-4256-AF0D-2307DC797C94}" type="parTrans" cxnId="{77EE318E-67A5-40B4-8DF3-9DBB09B1F33B}">
      <dgm:prSet/>
      <dgm:spPr/>
      <dgm:t>
        <a:bodyPr/>
        <a:lstStyle/>
        <a:p>
          <a:pPr rtl="1"/>
          <a:endParaRPr lang="he-IL" sz="2800"/>
        </a:p>
      </dgm:t>
    </dgm:pt>
    <dgm:pt modelId="{6C567D6C-593F-45AF-B014-A2366862997F}" type="sibTrans" cxnId="{77EE318E-67A5-40B4-8DF3-9DBB09B1F33B}">
      <dgm:prSet/>
      <dgm:spPr/>
      <dgm:t>
        <a:bodyPr/>
        <a:lstStyle/>
        <a:p>
          <a:pPr rtl="1"/>
          <a:endParaRPr lang="he-IL" sz="2800"/>
        </a:p>
      </dgm:t>
    </dgm:pt>
    <dgm:pt modelId="{322B96C6-F1B5-44EF-BA0B-9A1F0B5EDE2F}">
      <dgm:prSet phldrT="[טקסט]" custT="1"/>
      <dgm:spPr/>
      <dgm:t>
        <a:bodyPr/>
        <a:lstStyle/>
        <a:p>
          <a:pPr rtl="1"/>
          <a:r>
            <a:rPr lang="he-IL" sz="1050" dirty="0" smtClean="0"/>
            <a:t>תביעות</a:t>
          </a:r>
          <a:endParaRPr lang="he-IL" sz="105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C36EA5AB-5ED5-4D2D-8033-CFA895EBFEFF}" type="parTrans" cxnId="{54F3F083-D426-4E6F-8C2F-CFDED2EC86EA}">
      <dgm:prSet/>
      <dgm:spPr/>
      <dgm:t>
        <a:bodyPr/>
        <a:lstStyle/>
        <a:p>
          <a:pPr rtl="1"/>
          <a:endParaRPr lang="he-IL" sz="2800"/>
        </a:p>
      </dgm:t>
    </dgm:pt>
    <dgm:pt modelId="{CE8E2F38-C950-4067-AC4B-E939AC6310CB}" type="sibTrans" cxnId="{54F3F083-D426-4E6F-8C2F-CFDED2EC86EA}">
      <dgm:prSet/>
      <dgm:spPr/>
      <dgm:t>
        <a:bodyPr/>
        <a:lstStyle/>
        <a:p>
          <a:pPr rtl="1"/>
          <a:endParaRPr lang="he-IL" sz="2800"/>
        </a:p>
      </dgm:t>
    </dgm:pt>
    <dgm:pt modelId="{D102A1B1-FF63-4FA6-999C-8CF76B49EAA7}">
      <dgm:prSet phldrT="[טקסט]" custT="1"/>
      <dgm:spPr/>
      <dgm:t>
        <a:bodyPr/>
        <a:lstStyle/>
        <a:p>
          <a:pPr rtl="1"/>
          <a:r>
            <a:rPr lang="he-IL" sz="1050" dirty="0" smtClean="0"/>
            <a:t>כללי</a:t>
          </a:r>
          <a:endParaRPr lang="he-IL" sz="1050" dirty="0"/>
        </a:p>
      </dgm:t>
      <dgm:extLst>
        <a:ext uri="{E40237B7-FDA0-4F09-8148-C483321AD2D9}">
          <dgm14:cNvPr xmlns:dgm14="http://schemas.microsoft.com/office/drawing/2010/diagram" id="0" name="">
            <a:hlinkClick xmlns:r="http://schemas.openxmlformats.org/officeDocument/2006/relationships" r:id="rId11" action="ppaction://hlinksldjump"/>
          </dgm14:cNvPr>
        </a:ext>
      </dgm:extLst>
    </dgm:pt>
    <dgm:pt modelId="{9356431F-AB5B-4A9B-A556-964D3EDB073C}" type="parTrans" cxnId="{78D317D5-1D00-4A8C-A73D-E2314B4B1391}">
      <dgm:prSet/>
      <dgm:spPr/>
      <dgm:t>
        <a:bodyPr/>
        <a:lstStyle/>
        <a:p>
          <a:pPr rtl="1"/>
          <a:endParaRPr lang="he-IL"/>
        </a:p>
      </dgm:t>
    </dgm:pt>
    <dgm:pt modelId="{E0951A3E-FE95-48D1-943D-960DD9B54EEC}" type="sibTrans" cxnId="{78D317D5-1D00-4A8C-A73D-E2314B4B1391}">
      <dgm:prSet/>
      <dgm:spPr/>
      <dgm:t>
        <a:bodyPr/>
        <a:lstStyle/>
        <a:p>
          <a:pPr rtl="1"/>
          <a:endParaRPr lang="he-IL"/>
        </a:p>
      </dgm:t>
    </dgm:pt>
    <dgm:pt modelId="{67035BDE-3CD2-4B8A-9044-81B9EFC09372}" type="pres">
      <dgm:prSet presAssocID="{64914DAA-E681-4E75-A289-419C1760D214}" presName="Name0" presStyleCnt="0">
        <dgm:presLayoutVars>
          <dgm:dir val="rev"/>
          <dgm:animLvl val="lvl"/>
          <dgm:resizeHandles val="exact"/>
        </dgm:presLayoutVars>
      </dgm:prSet>
      <dgm:spPr/>
    </dgm:pt>
    <dgm:pt modelId="{18A89D37-4523-432D-B151-D34BD7C292A4}" type="pres">
      <dgm:prSet presAssocID="{FDA4C154-34C6-40F7-967D-0F4B8D4D651C}" presName="parTxOnly" presStyleLbl="node1" presStyleIdx="0" presStyleCnt="11">
        <dgm:presLayoutVars>
          <dgm:chMax val="0"/>
          <dgm:chPref val="0"/>
          <dgm:bulletEnabled val="1"/>
        </dgm:presLayoutVars>
      </dgm:prSet>
      <dgm:spPr/>
      <dgm:t>
        <a:bodyPr/>
        <a:lstStyle/>
        <a:p>
          <a:pPr rtl="1"/>
          <a:endParaRPr lang="he-IL"/>
        </a:p>
      </dgm:t>
    </dgm:pt>
    <dgm:pt modelId="{83143983-7DF6-4FC7-9C36-7742CE0A3E0E}" type="pres">
      <dgm:prSet presAssocID="{F58F0503-5FC4-4D0F-86C3-6A613B7925A8}" presName="parTxOnlySpace" presStyleCnt="0"/>
      <dgm:spPr/>
    </dgm:pt>
    <dgm:pt modelId="{65AD9CA1-2954-4508-AF9F-F35F4509274E}" type="pres">
      <dgm:prSet presAssocID="{D102A1B1-FF63-4FA6-999C-8CF76B49EAA7}" presName="parTxOnly" presStyleLbl="node1" presStyleIdx="1" presStyleCnt="11">
        <dgm:presLayoutVars>
          <dgm:chMax val="0"/>
          <dgm:chPref val="0"/>
          <dgm:bulletEnabled val="1"/>
        </dgm:presLayoutVars>
      </dgm:prSet>
      <dgm:spPr/>
      <dgm:t>
        <a:bodyPr/>
        <a:lstStyle/>
        <a:p>
          <a:pPr rtl="1"/>
          <a:endParaRPr lang="he-IL"/>
        </a:p>
      </dgm:t>
    </dgm:pt>
    <dgm:pt modelId="{C7FA078C-4A1E-41AF-9E42-7E92F0214D85}" type="pres">
      <dgm:prSet presAssocID="{E0951A3E-FE95-48D1-943D-960DD9B54EEC}" presName="parTxOnlySpace" presStyleCnt="0"/>
      <dgm:spPr/>
    </dgm:pt>
    <dgm:pt modelId="{D6D07309-BCBB-498E-8616-D9FCDDD8F6A3}" type="pres">
      <dgm:prSet presAssocID="{E2BAFF71-8F72-4862-BEA1-0F6C25F1D4AC}" presName="parTxOnly" presStyleLbl="node1" presStyleIdx="2" presStyleCnt="11">
        <dgm:presLayoutVars>
          <dgm:chMax val="0"/>
          <dgm:chPref val="0"/>
          <dgm:bulletEnabled val="1"/>
        </dgm:presLayoutVars>
      </dgm:prSet>
      <dgm:spPr/>
      <dgm:t>
        <a:bodyPr/>
        <a:lstStyle/>
        <a:p>
          <a:pPr rtl="1"/>
          <a:endParaRPr lang="he-IL"/>
        </a:p>
      </dgm:t>
    </dgm:pt>
    <dgm:pt modelId="{D37685D8-8118-4B66-A8D8-4525AF2B0C53}" type="pres">
      <dgm:prSet presAssocID="{8C57EDE7-39CF-4FEC-919F-135913F395E7}" presName="parTxOnlySpace" presStyleCnt="0"/>
      <dgm:spPr/>
    </dgm:pt>
    <dgm:pt modelId="{E45CBE25-F5E4-4881-9483-C59BFBA9EB67}" type="pres">
      <dgm:prSet presAssocID="{997D4FDC-1220-46DC-8075-F7BFF61710C5}" presName="parTxOnly" presStyleLbl="node1" presStyleIdx="3" presStyleCnt="11">
        <dgm:presLayoutVars>
          <dgm:chMax val="0"/>
          <dgm:chPref val="0"/>
          <dgm:bulletEnabled val="1"/>
        </dgm:presLayoutVars>
      </dgm:prSet>
      <dgm:spPr/>
      <dgm:t>
        <a:bodyPr/>
        <a:lstStyle/>
        <a:p>
          <a:pPr rtl="1"/>
          <a:endParaRPr lang="he-IL"/>
        </a:p>
      </dgm:t>
    </dgm:pt>
    <dgm:pt modelId="{391C90DB-D8CB-4057-9DA1-90F1FC702F3F}" type="pres">
      <dgm:prSet presAssocID="{24D735C6-4920-4CA3-A65F-14AC6386DCCB}" presName="parTxOnlySpace" presStyleCnt="0"/>
      <dgm:spPr/>
    </dgm:pt>
    <dgm:pt modelId="{EE10C29B-4F40-49D9-BD13-7E317EF10791}" type="pres">
      <dgm:prSet presAssocID="{075CBA88-F6D6-45AD-9B81-EB520163FB71}" presName="parTxOnly" presStyleLbl="node1" presStyleIdx="4" presStyleCnt="11">
        <dgm:presLayoutVars>
          <dgm:chMax val="0"/>
          <dgm:chPref val="0"/>
          <dgm:bulletEnabled val="1"/>
        </dgm:presLayoutVars>
      </dgm:prSet>
      <dgm:spPr/>
      <dgm:t>
        <a:bodyPr/>
        <a:lstStyle/>
        <a:p>
          <a:pPr rtl="1"/>
          <a:endParaRPr lang="he-IL"/>
        </a:p>
      </dgm:t>
    </dgm:pt>
    <dgm:pt modelId="{F4D0DED4-4ECC-4A8A-AD97-C317EF539728}" type="pres">
      <dgm:prSet presAssocID="{73D1E045-C929-46AA-8C81-20223311BA96}" presName="parTxOnlySpace" presStyleCnt="0"/>
      <dgm:spPr/>
    </dgm:pt>
    <dgm:pt modelId="{1A9466D8-28D8-477B-99A1-DEBDABC8FEE9}" type="pres">
      <dgm:prSet presAssocID="{08706E9B-9F60-418B-990F-EC4386C5E0D5}" presName="parTxOnly" presStyleLbl="node1" presStyleIdx="5" presStyleCnt="11">
        <dgm:presLayoutVars>
          <dgm:chMax val="0"/>
          <dgm:chPref val="0"/>
          <dgm:bulletEnabled val="1"/>
        </dgm:presLayoutVars>
      </dgm:prSet>
      <dgm:spPr/>
      <dgm:t>
        <a:bodyPr/>
        <a:lstStyle/>
        <a:p>
          <a:pPr rtl="1"/>
          <a:endParaRPr lang="he-IL"/>
        </a:p>
      </dgm:t>
    </dgm:pt>
    <dgm:pt modelId="{35EBD49D-6C27-457A-8589-9B4765A089AF}" type="pres">
      <dgm:prSet presAssocID="{2F221B26-DA60-4F29-9293-F53D61C0E54D}" presName="parTxOnlySpace" presStyleCnt="0"/>
      <dgm:spPr/>
    </dgm:pt>
    <dgm:pt modelId="{FECBA68D-982F-440C-B483-E60C9A914070}" type="pres">
      <dgm:prSet presAssocID="{78865370-854E-4678-A57F-2131904D5925}" presName="parTxOnly" presStyleLbl="node1" presStyleIdx="6" presStyleCnt="11">
        <dgm:presLayoutVars>
          <dgm:chMax val="0"/>
          <dgm:chPref val="0"/>
          <dgm:bulletEnabled val="1"/>
        </dgm:presLayoutVars>
      </dgm:prSet>
      <dgm:spPr/>
      <dgm:t>
        <a:bodyPr/>
        <a:lstStyle/>
        <a:p>
          <a:pPr rtl="1"/>
          <a:endParaRPr lang="he-IL"/>
        </a:p>
      </dgm:t>
    </dgm:pt>
    <dgm:pt modelId="{5B97DC13-D1AD-4805-85C9-025CB50705DC}" type="pres">
      <dgm:prSet presAssocID="{0005AEA8-8635-45F1-B832-11D300918504}" presName="parTxOnlySpace" presStyleCnt="0"/>
      <dgm:spPr/>
    </dgm:pt>
    <dgm:pt modelId="{3BB47639-05B3-4A58-8CD6-B35DED45D1DC}" type="pres">
      <dgm:prSet presAssocID="{FE18A422-33C8-4EE3-8E17-8BA8CABA95ED}" presName="parTxOnly" presStyleLbl="node1" presStyleIdx="7" presStyleCnt="11">
        <dgm:presLayoutVars>
          <dgm:chMax val="0"/>
          <dgm:chPref val="0"/>
          <dgm:bulletEnabled val="1"/>
        </dgm:presLayoutVars>
      </dgm:prSet>
      <dgm:spPr/>
      <dgm:t>
        <a:bodyPr/>
        <a:lstStyle/>
        <a:p>
          <a:pPr rtl="1"/>
          <a:endParaRPr lang="he-IL"/>
        </a:p>
      </dgm:t>
    </dgm:pt>
    <dgm:pt modelId="{68F92F20-6814-45E3-B755-550EF486608C}" type="pres">
      <dgm:prSet presAssocID="{F31C2E0B-B6A7-4CFC-A05C-310D45464136}" presName="parTxOnlySpace" presStyleCnt="0"/>
      <dgm:spPr/>
    </dgm:pt>
    <dgm:pt modelId="{4F491839-1C66-4DC6-998E-4231421BC74A}" type="pres">
      <dgm:prSet presAssocID="{90C00BD0-A721-4A28-A50C-9536E9943D88}" presName="parTxOnly" presStyleLbl="node1" presStyleIdx="8" presStyleCnt="11">
        <dgm:presLayoutVars>
          <dgm:chMax val="0"/>
          <dgm:chPref val="0"/>
          <dgm:bulletEnabled val="1"/>
        </dgm:presLayoutVars>
      </dgm:prSet>
      <dgm:spPr/>
      <dgm:t>
        <a:bodyPr/>
        <a:lstStyle/>
        <a:p>
          <a:pPr rtl="1"/>
          <a:endParaRPr lang="he-IL"/>
        </a:p>
      </dgm:t>
    </dgm:pt>
    <dgm:pt modelId="{CF04DA4A-B689-4CC7-A70A-C0B4368E97EA}" type="pres">
      <dgm:prSet presAssocID="{2FDD31F2-9FA9-498B-962D-426ECFFA105E}" presName="parTxOnlySpace" presStyleCnt="0"/>
      <dgm:spPr/>
    </dgm:pt>
    <dgm:pt modelId="{00701568-8664-473E-A9AD-984B7663E0BF}" type="pres">
      <dgm:prSet presAssocID="{948E07BC-D6BF-403D-87D7-65AAF0089B4E}" presName="parTxOnly" presStyleLbl="node1" presStyleIdx="9" presStyleCnt="11">
        <dgm:presLayoutVars>
          <dgm:chMax val="0"/>
          <dgm:chPref val="0"/>
          <dgm:bulletEnabled val="1"/>
        </dgm:presLayoutVars>
      </dgm:prSet>
      <dgm:spPr/>
      <dgm:t>
        <a:bodyPr/>
        <a:lstStyle/>
        <a:p>
          <a:pPr rtl="1"/>
          <a:endParaRPr lang="he-IL"/>
        </a:p>
      </dgm:t>
    </dgm:pt>
    <dgm:pt modelId="{8411895B-2800-4B1E-B1AA-CC45C4C6D355}" type="pres">
      <dgm:prSet presAssocID="{6C567D6C-593F-45AF-B014-A2366862997F}" presName="parTxOnlySpace" presStyleCnt="0"/>
      <dgm:spPr/>
    </dgm:pt>
    <dgm:pt modelId="{3A9F1D4F-CF10-45D1-8AF2-BB97C4CE8005}" type="pres">
      <dgm:prSet presAssocID="{322B96C6-F1B5-44EF-BA0B-9A1F0B5EDE2F}" presName="parTxOnly" presStyleLbl="node1" presStyleIdx="10" presStyleCnt="11">
        <dgm:presLayoutVars>
          <dgm:chMax val="0"/>
          <dgm:chPref val="0"/>
          <dgm:bulletEnabled val="1"/>
        </dgm:presLayoutVars>
      </dgm:prSet>
      <dgm:spPr/>
      <dgm:t>
        <a:bodyPr/>
        <a:lstStyle/>
        <a:p>
          <a:pPr rtl="1"/>
          <a:endParaRPr lang="he-IL"/>
        </a:p>
      </dgm:t>
    </dgm:pt>
  </dgm:ptLst>
  <dgm:cxnLst>
    <dgm:cxn modelId="{77EE318E-67A5-40B4-8DF3-9DBB09B1F33B}" srcId="{64914DAA-E681-4E75-A289-419C1760D214}" destId="{948E07BC-D6BF-403D-87D7-65AAF0089B4E}" srcOrd="9" destOrd="0" parTransId="{56156C52-9D71-4256-AF0D-2307DC797C94}" sibTransId="{6C567D6C-593F-45AF-B014-A2366862997F}"/>
    <dgm:cxn modelId="{78D317D5-1D00-4A8C-A73D-E2314B4B1391}" srcId="{64914DAA-E681-4E75-A289-419C1760D214}" destId="{D102A1B1-FF63-4FA6-999C-8CF76B49EAA7}" srcOrd="1" destOrd="0" parTransId="{9356431F-AB5B-4A9B-A556-964D3EDB073C}" sibTransId="{E0951A3E-FE95-48D1-943D-960DD9B54EEC}"/>
    <dgm:cxn modelId="{5BB471D0-46E7-4A4E-9DCD-80F0640F2766}" type="presOf" srcId="{997D4FDC-1220-46DC-8075-F7BFF61710C5}" destId="{E45CBE25-F5E4-4881-9483-C59BFBA9EB67}" srcOrd="0" destOrd="0" presId="urn:microsoft.com/office/officeart/2005/8/layout/chevron1"/>
    <dgm:cxn modelId="{22FC3812-06CC-4827-BE1E-819A028D8CD2}" srcId="{64914DAA-E681-4E75-A289-419C1760D214}" destId="{90C00BD0-A721-4A28-A50C-9536E9943D88}" srcOrd="8" destOrd="0" parTransId="{4A151550-B116-4F0C-B9F1-3E5179CCF111}" sibTransId="{2FDD31F2-9FA9-498B-962D-426ECFFA105E}"/>
    <dgm:cxn modelId="{5D94BC5E-3F73-4C41-AE95-CB7A1B74B26B}" type="presOf" srcId="{78865370-854E-4678-A57F-2131904D5925}" destId="{FECBA68D-982F-440C-B483-E60C9A914070}" srcOrd="0" destOrd="0" presId="urn:microsoft.com/office/officeart/2005/8/layout/chevron1"/>
    <dgm:cxn modelId="{302D3344-D9EC-4D7F-A575-EAE5322D0578}" type="presOf" srcId="{D102A1B1-FF63-4FA6-999C-8CF76B49EAA7}" destId="{65AD9CA1-2954-4508-AF9F-F35F4509274E}" srcOrd="0" destOrd="0" presId="urn:microsoft.com/office/officeart/2005/8/layout/chevron1"/>
    <dgm:cxn modelId="{A2BFC67A-4A8C-44A1-AAE3-54F3CD982FC3}" srcId="{64914DAA-E681-4E75-A289-419C1760D214}" destId="{78865370-854E-4678-A57F-2131904D5925}" srcOrd="6" destOrd="0" parTransId="{86BCF90E-828F-4AA4-9C16-7F2B7D44CF78}" sibTransId="{0005AEA8-8635-45F1-B832-11D300918504}"/>
    <dgm:cxn modelId="{5F045345-57B7-4306-AE27-8793586BEF71}" type="presOf" srcId="{948E07BC-D6BF-403D-87D7-65AAF0089B4E}" destId="{00701568-8664-473E-A9AD-984B7663E0BF}" srcOrd="0" destOrd="0" presId="urn:microsoft.com/office/officeart/2005/8/layout/chevron1"/>
    <dgm:cxn modelId="{A1FFE8E0-AE7F-4ECC-9A63-A18815594D9A}" type="presOf" srcId="{90C00BD0-A721-4A28-A50C-9536E9943D88}" destId="{4F491839-1C66-4DC6-998E-4231421BC74A}" srcOrd="0" destOrd="0" presId="urn:microsoft.com/office/officeart/2005/8/layout/chevron1"/>
    <dgm:cxn modelId="{9648B835-73CB-46C0-B327-AB991D41847A}" type="presOf" srcId="{322B96C6-F1B5-44EF-BA0B-9A1F0B5EDE2F}" destId="{3A9F1D4F-CF10-45D1-8AF2-BB97C4CE8005}" srcOrd="0" destOrd="0" presId="urn:microsoft.com/office/officeart/2005/8/layout/chevron1"/>
    <dgm:cxn modelId="{AF5869A1-54E5-4FEE-B3FE-BF865F579DF2}" srcId="{64914DAA-E681-4E75-A289-419C1760D214}" destId="{075CBA88-F6D6-45AD-9B81-EB520163FB71}" srcOrd="4" destOrd="0" parTransId="{40BDF874-CB91-4955-BF30-CB9728F0A5EE}" sibTransId="{73D1E045-C929-46AA-8C81-20223311BA96}"/>
    <dgm:cxn modelId="{BDC8080F-8FFC-4228-B4E9-048B5C652B09}" srcId="{64914DAA-E681-4E75-A289-419C1760D214}" destId="{FE18A422-33C8-4EE3-8E17-8BA8CABA95ED}" srcOrd="7" destOrd="0" parTransId="{1BCAAFCD-01B1-4B28-84B3-8CE34905D221}" sibTransId="{F31C2E0B-B6A7-4CFC-A05C-310D45464136}"/>
    <dgm:cxn modelId="{425EE30F-3A1E-406B-8EE6-6FA76786AE89}" srcId="{64914DAA-E681-4E75-A289-419C1760D214}" destId="{E2BAFF71-8F72-4862-BEA1-0F6C25F1D4AC}" srcOrd="2" destOrd="0" parTransId="{4555D469-83D8-4E76-94B0-A13C892D9658}" sibTransId="{8C57EDE7-39CF-4FEC-919F-135913F395E7}"/>
    <dgm:cxn modelId="{89A0E625-37EE-468E-8AAC-EF9242BD4ECB}" type="presOf" srcId="{E2BAFF71-8F72-4862-BEA1-0F6C25F1D4AC}" destId="{D6D07309-BCBB-498E-8616-D9FCDDD8F6A3}" srcOrd="0" destOrd="0" presId="urn:microsoft.com/office/officeart/2005/8/layout/chevron1"/>
    <dgm:cxn modelId="{0998175D-7862-4BE8-A9CC-30B9FD4C789A}" type="presOf" srcId="{FDA4C154-34C6-40F7-967D-0F4B8D4D651C}" destId="{18A89D37-4523-432D-B151-D34BD7C292A4}" srcOrd="0" destOrd="0" presId="urn:microsoft.com/office/officeart/2005/8/layout/chevron1"/>
    <dgm:cxn modelId="{7AFDF5BA-1C85-4206-BE4D-8145C7C870A8}" srcId="{64914DAA-E681-4E75-A289-419C1760D214}" destId="{FDA4C154-34C6-40F7-967D-0F4B8D4D651C}" srcOrd="0" destOrd="0" parTransId="{C1627B43-EDB2-4BB0-9F4D-2326F44EBB2E}" sibTransId="{F58F0503-5FC4-4D0F-86C3-6A613B7925A8}"/>
    <dgm:cxn modelId="{DF026DE8-F2BF-4E5C-8FC8-A005483142F8}" type="presOf" srcId="{08706E9B-9F60-418B-990F-EC4386C5E0D5}" destId="{1A9466D8-28D8-477B-99A1-DEBDABC8FEE9}" srcOrd="0" destOrd="0" presId="urn:microsoft.com/office/officeart/2005/8/layout/chevron1"/>
    <dgm:cxn modelId="{0AB9A57C-DDAD-4469-A83B-780E0FCEC4D4}" type="presOf" srcId="{FE18A422-33C8-4EE3-8E17-8BA8CABA95ED}" destId="{3BB47639-05B3-4A58-8CD6-B35DED45D1DC}" srcOrd="0" destOrd="0" presId="urn:microsoft.com/office/officeart/2005/8/layout/chevron1"/>
    <dgm:cxn modelId="{DE2F7202-6068-451E-9A8C-BA15D368ACA8}" srcId="{64914DAA-E681-4E75-A289-419C1760D214}" destId="{08706E9B-9F60-418B-990F-EC4386C5E0D5}" srcOrd="5" destOrd="0" parTransId="{E7393792-95EC-49CE-9353-02171E97A0C2}" sibTransId="{2F221B26-DA60-4F29-9293-F53D61C0E54D}"/>
    <dgm:cxn modelId="{7498BD21-0857-42A8-B4F3-BA9D4D709A78}" type="presOf" srcId="{64914DAA-E681-4E75-A289-419C1760D214}" destId="{67035BDE-3CD2-4B8A-9044-81B9EFC09372}" srcOrd="0" destOrd="0" presId="urn:microsoft.com/office/officeart/2005/8/layout/chevron1"/>
    <dgm:cxn modelId="{54F3F083-D426-4E6F-8C2F-CFDED2EC86EA}" srcId="{64914DAA-E681-4E75-A289-419C1760D214}" destId="{322B96C6-F1B5-44EF-BA0B-9A1F0B5EDE2F}" srcOrd="10" destOrd="0" parTransId="{C36EA5AB-5ED5-4D2D-8033-CFA895EBFEFF}" sibTransId="{CE8E2F38-C950-4067-AC4B-E939AC6310CB}"/>
    <dgm:cxn modelId="{39019533-3D1D-4A67-A473-B537AA6FA332}" type="presOf" srcId="{075CBA88-F6D6-45AD-9B81-EB520163FB71}" destId="{EE10C29B-4F40-49D9-BD13-7E317EF10791}" srcOrd="0" destOrd="0" presId="urn:microsoft.com/office/officeart/2005/8/layout/chevron1"/>
    <dgm:cxn modelId="{2EE2BFC2-7184-45D1-A257-7597B1CF857C}" srcId="{64914DAA-E681-4E75-A289-419C1760D214}" destId="{997D4FDC-1220-46DC-8075-F7BFF61710C5}" srcOrd="3" destOrd="0" parTransId="{D71BD26E-7F1A-49F7-9019-6155C1B0F556}" sibTransId="{24D735C6-4920-4CA3-A65F-14AC6386DCCB}"/>
    <dgm:cxn modelId="{52E359A7-E6D0-437E-BB9B-22D813E07477}" type="presParOf" srcId="{67035BDE-3CD2-4B8A-9044-81B9EFC09372}" destId="{18A89D37-4523-432D-B151-D34BD7C292A4}" srcOrd="0" destOrd="0" presId="urn:microsoft.com/office/officeart/2005/8/layout/chevron1"/>
    <dgm:cxn modelId="{BE2A9883-C19D-4ABC-9F74-69063D416747}" type="presParOf" srcId="{67035BDE-3CD2-4B8A-9044-81B9EFC09372}" destId="{83143983-7DF6-4FC7-9C36-7742CE0A3E0E}" srcOrd="1" destOrd="0" presId="urn:microsoft.com/office/officeart/2005/8/layout/chevron1"/>
    <dgm:cxn modelId="{94BD8336-2133-490F-B6C7-1BC62547AA1F}" type="presParOf" srcId="{67035BDE-3CD2-4B8A-9044-81B9EFC09372}" destId="{65AD9CA1-2954-4508-AF9F-F35F4509274E}" srcOrd="2" destOrd="0" presId="urn:microsoft.com/office/officeart/2005/8/layout/chevron1"/>
    <dgm:cxn modelId="{73791D3C-F37E-4D9A-B235-4491C84B3D07}" type="presParOf" srcId="{67035BDE-3CD2-4B8A-9044-81B9EFC09372}" destId="{C7FA078C-4A1E-41AF-9E42-7E92F0214D85}" srcOrd="3" destOrd="0" presId="urn:microsoft.com/office/officeart/2005/8/layout/chevron1"/>
    <dgm:cxn modelId="{3EF8FA46-1DAC-4751-9174-23861506A8EE}" type="presParOf" srcId="{67035BDE-3CD2-4B8A-9044-81B9EFC09372}" destId="{D6D07309-BCBB-498E-8616-D9FCDDD8F6A3}" srcOrd="4" destOrd="0" presId="urn:microsoft.com/office/officeart/2005/8/layout/chevron1"/>
    <dgm:cxn modelId="{4444EDD4-32AA-465A-A37E-85C00EA30C89}" type="presParOf" srcId="{67035BDE-3CD2-4B8A-9044-81B9EFC09372}" destId="{D37685D8-8118-4B66-A8D8-4525AF2B0C53}" srcOrd="5" destOrd="0" presId="urn:microsoft.com/office/officeart/2005/8/layout/chevron1"/>
    <dgm:cxn modelId="{80D913D7-C878-466B-81D0-58FC2C8452D3}" type="presParOf" srcId="{67035BDE-3CD2-4B8A-9044-81B9EFC09372}" destId="{E45CBE25-F5E4-4881-9483-C59BFBA9EB67}" srcOrd="6" destOrd="0" presId="urn:microsoft.com/office/officeart/2005/8/layout/chevron1"/>
    <dgm:cxn modelId="{47B4F1E4-9A1B-43B4-8775-36AA4F5665C5}" type="presParOf" srcId="{67035BDE-3CD2-4B8A-9044-81B9EFC09372}" destId="{391C90DB-D8CB-4057-9DA1-90F1FC702F3F}" srcOrd="7" destOrd="0" presId="urn:microsoft.com/office/officeart/2005/8/layout/chevron1"/>
    <dgm:cxn modelId="{86708290-1CB1-4215-AB40-830B996AE682}" type="presParOf" srcId="{67035BDE-3CD2-4B8A-9044-81B9EFC09372}" destId="{EE10C29B-4F40-49D9-BD13-7E317EF10791}" srcOrd="8" destOrd="0" presId="urn:microsoft.com/office/officeart/2005/8/layout/chevron1"/>
    <dgm:cxn modelId="{39ABF448-D052-4E09-92DF-75D8AAEC1218}" type="presParOf" srcId="{67035BDE-3CD2-4B8A-9044-81B9EFC09372}" destId="{F4D0DED4-4ECC-4A8A-AD97-C317EF539728}" srcOrd="9" destOrd="0" presId="urn:microsoft.com/office/officeart/2005/8/layout/chevron1"/>
    <dgm:cxn modelId="{0512258C-5DA3-4870-BD83-9AD2BAA51EE3}" type="presParOf" srcId="{67035BDE-3CD2-4B8A-9044-81B9EFC09372}" destId="{1A9466D8-28D8-477B-99A1-DEBDABC8FEE9}" srcOrd="10" destOrd="0" presId="urn:microsoft.com/office/officeart/2005/8/layout/chevron1"/>
    <dgm:cxn modelId="{09CB4839-59CF-45F3-9C0A-DA870686D8B7}" type="presParOf" srcId="{67035BDE-3CD2-4B8A-9044-81B9EFC09372}" destId="{35EBD49D-6C27-457A-8589-9B4765A089AF}" srcOrd="11" destOrd="0" presId="urn:microsoft.com/office/officeart/2005/8/layout/chevron1"/>
    <dgm:cxn modelId="{098D8F1C-FB2B-4186-BB6A-5F0D49E700A2}" type="presParOf" srcId="{67035BDE-3CD2-4B8A-9044-81B9EFC09372}" destId="{FECBA68D-982F-440C-B483-E60C9A914070}" srcOrd="12" destOrd="0" presId="urn:microsoft.com/office/officeart/2005/8/layout/chevron1"/>
    <dgm:cxn modelId="{6FC790BC-EEC5-4661-BE6F-9EF5C79A1753}" type="presParOf" srcId="{67035BDE-3CD2-4B8A-9044-81B9EFC09372}" destId="{5B97DC13-D1AD-4805-85C9-025CB50705DC}" srcOrd="13" destOrd="0" presId="urn:microsoft.com/office/officeart/2005/8/layout/chevron1"/>
    <dgm:cxn modelId="{0D356E7F-AAB6-4626-937D-CC24E455CD80}" type="presParOf" srcId="{67035BDE-3CD2-4B8A-9044-81B9EFC09372}" destId="{3BB47639-05B3-4A58-8CD6-B35DED45D1DC}" srcOrd="14" destOrd="0" presId="urn:microsoft.com/office/officeart/2005/8/layout/chevron1"/>
    <dgm:cxn modelId="{BE4049ED-B517-4391-9E34-436CCB02C77D}" type="presParOf" srcId="{67035BDE-3CD2-4B8A-9044-81B9EFC09372}" destId="{68F92F20-6814-45E3-B755-550EF486608C}" srcOrd="15" destOrd="0" presId="urn:microsoft.com/office/officeart/2005/8/layout/chevron1"/>
    <dgm:cxn modelId="{251F3072-F8F7-4C9E-B1B1-707048EF2B0B}" type="presParOf" srcId="{67035BDE-3CD2-4B8A-9044-81B9EFC09372}" destId="{4F491839-1C66-4DC6-998E-4231421BC74A}" srcOrd="16" destOrd="0" presId="urn:microsoft.com/office/officeart/2005/8/layout/chevron1"/>
    <dgm:cxn modelId="{22C8874F-124A-48EA-BC61-2A9ABE32A37C}" type="presParOf" srcId="{67035BDE-3CD2-4B8A-9044-81B9EFC09372}" destId="{CF04DA4A-B689-4CC7-A70A-C0B4368E97EA}" srcOrd="17" destOrd="0" presId="urn:microsoft.com/office/officeart/2005/8/layout/chevron1"/>
    <dgm:cxn modelId="{806973A4-E8A2-42F4-AB98-56AAFBEE4087}" type="presParOf" srcId="{67035BDE-3CD2-4B8A-9044-81B9EFC09372}" destId="{00701568-8664-473E-A9AD-984B7663E0BF}" srcOrd="18" destOrd="0" presId="urn:microsoft.com/office/officeart/2005/8/layout/chevron1"/>
    <dgm:cxn modelId="{1858FB7C-3467-4EA1-9E70-D150003D69A9}" type="presParOf" srcId="{67035BDE-3CD2-4B8A-9044-81B9EFC09372}" destId="{8411895B-2800-4B1E-B1AA-CC45C4C6D355}" srcOrd="19" destOrd="0" presId="urn:microsoft.com/office/officeart/2005/8/layout/chevron1"/>
    <dgm:cxn modelId="{6418211C-6615-462F-B774-88D793A4BC14}" type="presParOf" srcId="{67035BDE-3CD2-4B8A-9044-81B9EFC09372}" destId="{3A9F1D4F-CF10-45D1-8AF2-BB97C4CE8005}" srcOrd="2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914DAA-E681-4E75-A289-419C1760D214}" type="doc">
      <dgm:prSet loTypeId="urn:microsoft.com/office/officeart/2005/8/layout/chevron1" loCatId="process" qsTypeId="urn:microsoft.com/office/officeart/2005/8/quickstyle/simple1" qsCatId="simple" csTypeId="urn:microsoft.com/office/officeart/2005/8/colors/accent1_2" csCatId="accent1" phldr="1"/>
      <dgm:spPr/>
    </dgm:pt>
    <dgm:pt modelId="{FDA4C154-34C6-40F7-967D-0F4B8D4D651C}">
      <dgm:prSet phldrT="[טקסט]" custT="1"/>
      <dgm:spPr/>
      <dgm:t>
        <a:bodyPr/>
        <a:lstStyle/>
        <a:p>
          <a:pPr rtl="1"/>
          <a:r>
            <a:rPr lang="he-IL" sz="1050" dirty="0" smtClean="0"/>
            <a:t>הפוליסה</a:t>
          </a:r>
          <a:endParaRPr lang="he-IL" sz="105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1627B43-EDB2-4BB0-9F4D-2326F44EBB2E}" type="parTrans" cxnId="{7AFDF5BA-1C85-4206-BE4D-8145C7C870A8}">
      <dgm:prSet/>
      <dgm:spPr/>
      <dgm:t>
        <a:bodyPr/>
        <a:lstStyle/>
        <a:p>
          <a:pPr rtl="1"/>
          <a:endParaRPr lang="he-IL" sz="2800"/>
        </a:p>
      </dgm:t>
    </dgm:pt>
    <dgm:pt modelId="{F58F0503-5FC4-4D0F-86C3-6A613B7925A8}" type="sibTrans" cxnId="{7AFDF5BA-1C85-4206-BE4D-8145C7C870A8}">
      <dgm:prSet/>
      <dgm:spPr/>
      <dgm:t>
        <a:bodyPr/>
        <a:lstStyle/>
        <a:p>
          <a:pPr rtl="1"/>
          <a:endParaRPr lang="he-IL" sz="2800"/>
        </a:p>
      </dgm:t>
    </dgm:pt>
    <dgm:pt modelId="{E2BAFF71-8F72-4862-BEA1-0F6C25F1D4AC}">
      <dgm:prSet phldrT="[טקסט]" custT="1"/>
      <dgm:spPr/>
      <dgm:t>
        <a:bodyPr/>
        <a:lstStyle/>
        <a:p>
          <a:pPr rtl="1"/>
          <a:r>
            <a:rPr lang="he-IL" sz="1050" dirty="0" smtClean="0"/>
            <a:t>ניתוחים</a:t>
          </a:r>
          <a:endParaRPr lang="he-IL" sz="105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4555D469-83D8-4E76-94B0-A13C892D9658}" type="parTrans" cxnId="{425EE30F-3A1E-406B-8EE6-6FA76786AE89}">
      <dgm:prSet/>
      <dgm:spPr/>
      <dgm:t>
        <a:bodyPr/>
        <a:lstStyle/>
        <a:p>
          <a:pPr rtl="1"/>
          <a:endParaRPr lang="he-IL" sz="2800"/>
        </a:p>
      </dgm:t>
    </dgm:pt>
    <dgm:pt modelId="{8C57EDE7-39CF-4FEC-919F-135913F395E7}" type="sibTrans" cxnId="{425EE30F-3A1E-406B-8EE6-6FA76786AE89}">
      <dgm:prSet/>
      <dgm:spPr/>
      <dgm:t>
        <a:bodyPr/>
        <a:lstStyle/>
        <a:p>
          <a:pPr rtl="1"/>
          <a:endParaRPr lang="he-IL" sz="2800"/>
        </a:p>
      </dgm:t>
    </dgm:pt>
    <dgm:pt modelId="{78865370-854E-4678-A57F-2131904D5925}">
      <dgm:prSet phldrT="[טקסט]" custT="1"/>
      <dgm:spPr/>
      <dgm:t>
        <a:bodyPr/>
        <a:lstStyle/>
        <a:p>
          <a:pPr rtl="1"/>
          <a:r>
            <a:rPr lang="he-IL" sz="1050" dirty="0" smtClean="0"/>
            <a:t>אמבולטורי</a:t>
          </a:r>
          <a:endParaRPr lang="he-IL" sz="105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6BCF90E-828F-4AA4-9C16-7F2B7D44CF78}" type="parTrans" cxnId="{A2BFC67A-4A8C-44A1-AAE3-54F3CD982FC3}">
      <dgm:prSet/>
      <dgm:spPr/>
      <dgm:t>
        <a:bodyPr/>
        <a:lstStyle/>
        <a:p>
          <a:pPr rtl="1"/>
          <a:endParaRPr lang="he-IL" sz="2800"/>
        </a:p>
      </dgm:t>
    </dgm:pt>
    <dgm:pt modelId="{0005AEA8-8635-45F1-B832-11D300918504}" type="sibTrans" cxnId="{A2BFC67A-4A8C-44A1-AAE3-54F3CD982FC3}">
      <dgm:prSet/>
      <dgm:spPr/>
      <dgm:t>
        <a:bodyPr/>
        <a:lstStyle/>
        <a:p>
          <a:pPr rtl="1"/>
          <a:endParaRPr lang="he-IL" sz="2800"/>
        </a:p>
      </dgm:t>
    </dgm:pt>
    <dgm:pt modelId="{997D4FDC-1220-46DC-8075-F7BFF61710C5}">
      <dgm:prSet phldrT="[טקסט]" custT="1"/>
      <dgm:spPr/>
      <dgm:t>
        <a:bodyPr/>
        <a:lstStyle/>
        <a:p>
          <a:pPr rtl="1"/>
          <a:r>
            <a:rPr lang="he-IL" sz="1050" dirty="0" smtClean="0"/>
            <a:t>השתלות</a:t>
          </a:r>
          <a:endParaRPr lang="he-IL" sz="1050"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71BD26E-7F1A-49F7-9019-6155C1B0F556}" type="parTrans" cxnId="{2EE2BFC2-7184-45D1-A257-7597B1CF857C}">
      <dgm:prSet/>
      <dgm:spPr/>
      <dgm:t>
        <a:bodyPr/>
        <a:lstStyle/>
        <a:p>
          <a:pPr rtl="1"/>
          <a:endParaRPr lang="he-IL" sz="2800"/>
        </a:p>
      </dgm:t>
    </dgm:pt>
    <dgm:pt modelId="{24D735C6-4920-4CA3-A65F-14AC6386DCCB}" type="sibTrans" cxnId="{2EE2BFC2-7184-45D1-A257-7597B1CF857C}">
      <dgm:prSet/>
      <dgm:spPr/>
      <dgm:t>
        <a:bodyPr/>
        <a:lstStyle/>
        <a:p>
          <a:pPr rtl="1"/>
          <a:endParaRPr lang="he-IL" sz="2800"/>
        </a:p>
      </dgm:t>
    </dgm:pt>
    <dgm:pt modelId="{075CBA88-F6D6-45AD-9B81-EB520163FB71}">
      <dgm:prSet phldrT="[טקסט]" custT="1"/>
      <dgm:spPr/>
      <dgm:t>
        <a:bodyPr/>
        <a:lstStyle/>
        <a:p>
          <a:pPr rtl="1"/>
          <a:r>
            <a:rPr lang="he-IL" sz="1050" dirty="0" smtClean="0"/>
            <a:t>תרופות</a:t>
          </a:r>
          <a:endParaRPr lang="he-IL" sz="1050"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40BDF874-CB91-4955-BF30-CB9728F0A5EE}" type="parTrans" cxnId="{AF5869A1-54E5-4FEE-B3FE-BF865F579DF2}">
      <dgm:prSet/>
      <dgm:spPr/>
      <dgm:t>
        <a:bodyPr/>
        <a:lstStyle/>
        <a:p>
          <a:pPr rtl="1"/>
          <a:endParaRPr lang="he-IL" sz="2800"/>
        </a:p>
      </dgm:t>
    </dgm:pt>
    <dgm:pt modelId="{73D1E045-C929-46AA-8C81-20223311BA96}" type="sibTrans" cxnId="{AF5869A1-54E5-4FEE-B3FE-BF865F579DF2}">
      <dgm:prSet/>
      <dgm:spPr/>
      <dgm:t>
        <a:bodyPr/>
        <a:lstStyle/>
        <a:p>
          <a:pPr rtl="1"/>
          <a:endParaRPr lang="he-IL" sz="2800"/>
        </a:p>
      </dgm:t>
    </dgm:pt>
    <dgm:pt modelId="{08706E9B-9F60-418B-990F-EC4386C5E0D5}">
      <dgm:prSet phldrT="[טקסט]" custT="1"/>
      <dgm:spPr/>
      <dgm:t>
        <a:bodyPr/>
        <a:lstStyle/>
        <a:p>
          <a:pPr rtl="1"/>
          <a:r>
            <a:rPr lang="he-IL" sz="1050" dirty="0" smtClean="0"/>
            <a:t>ניתוחים בחו"ל</a:t>
          </a:r>
          <a:endParaRPr lang="he-IL" sz="1050"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E7393792-95EC-49CE-9353-02171E97A0C2}" type="parTrans" cxnId="{DE2F7202-6068-451E-9A8C-BA15D368ACA8}">
      <dgm:prSet/>
      <dgm:spPr/>
      <dgm:t>
        <a:bodyPr/>
        <a:lstStyle/>
        <a:p>
          <a:pPr rtl="1"/>
          <a:endParaRPr lang="he-IL" sz="2800"/>
        </a:p>
      </dgm:t>
    </dgm:pt>
    <dgm:pt modelId="{2F221B26-DA60-4F29-9293-F53D61C0E54D}" type="sibTrans" cxnId="{DE2F7202-6068-451E-9A8C-BA15D368ACA8}">
      <dgm:prSet/>
      <dgm:spPr/>
      <dgm:t>
        <a:bodyPr/>
        <a:lstStyle/>
        <a:p>
          <a:pPr rtl="1"/>
          <a:endParaRPr lang="he-IL" sz="2800"/>
        </a:p>
      </dgm:t>
    </dgm:pt>
    <dgm:pt modelId="{FE18A422-33C8-4EE3-8E17-8BA8CABA95ED}">
      <dgm:prSet phldrT="[טקסט]" custT="1"/>
      <dgm:spPr/>
      <dgm:t>
        <a:bodyPr/>
        <a:lstStyle/>
        <a:p>
          <a:pPr rtl="1"/>
          <a:r>
            <a:rPr lang="he-IL" sz="1050" dirty="0" smtClean="0"/>
            <a:t>דמי ביטוח</a:t>
          </a:r>
          <a:endParaRPr lang="he-IL" sz="1050"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1BCAAFCD-01B1-4B28-84B3-8CE34905D221}" type="parTrans" cxnId="{BDC8080F-8FFC-4228-B4E9-048B5C652B09}">
      <dgm:prSet/>
      <dgm:spPr/>
      <dgm:t>
        <a:bodyPr/>
        <a:lstStyle/>
        <a:p>
          <a:pPr rtl="1"/>
          <a:endParaRPr lang="he-IL" sz="2800"/>
        </a:p>
      </dgm:t>
    </dgm:pt>
    <dgm:pt modelId="{F31C2E0B-B6A7-4CFC-A05C-310D45464136}" type="sibTrans" cxnId="{BDC8080F-8FFC-4228-B4E9-048B5C652B09}">
      <dgm:prSet/>
      <dgm:spPr/>
      <dgm:t>
        <a:bodyPr/>
        <a:lstStyle/>
        <a:p>
          <a:pPr rtl="1"/>
          <a:endParaRPr lang="he-IL" sz="2800"/>
        </a:p>
      </dgm:t>
    </dgm:pt>
    <dgm:pt modelId="{90C00BD0-A721-4A28-A50C-9536E9943D88}">
      <dgm:prSet phldrT="[טקסט]" custT="1"/>
      <dgm:spPr/>
      <dgm:t>
        <a:bodyPr/>
        <a:lstStyle/>
        <a:p>
          <a:pPr rtl="1"/>
          <a:r>
            <a:rPr lang="he-IL" sz="1050" dirty="0" smtClean="0"/>
            <a:t>רובד רשות</a:t>
          </a:r>
          <a:endParaRPr lang="he-IL" sz="1050"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4A151550-B116-4F0C-B9F1-3E5179CCF111}" type="parTrans" cxnId="{22FC3812-06CC-4827-BE1E-819A028D8CD2}">
      <dgm:prSet/>
      <dgm:spPr/>
      <dgm:t>
        <a:bodyPr/>
        <a:lstStyle/>
        <a:p>
          <a:pPr rtl="1"/>
          <a:endParaRPr lang="he-IL" sz="2800"/>
        </a:p>
      </dgm:t>
    </dgm:pt>
    <dgm:pt modelId="{2FDD31F2-9FA9-498B-962D-426ECFFA105E}" type="sibTrans" cxnId="{22FC3812-06CC-4827-BE1E-819A028D8CD2}">
      <dgm:prSet/>
      <dgm:spPr/>
      <dgm:t>
        <a:bodyPr/>
        <a:lstStyle/>
        <a:p>
          <a:pPr rtl="1"/>
          <a:endParaRPr lang="he-IL" sz="2800"/>
        </a:p>
      </dgm:t>
    </dgm:pt>
    <dgm:pt modelId="{948E07BC-D6BF-403D-87D7-65AAF0089B4E}">
      <dgm:prSet phldrT="[טקסט]" custT="1"/>
      <dgm:spPr/>
      <dgm:t>
        <a:bodyPr/>
        <a:lstStyle/>
        <a:p>
          <a:pPr rtl="1"/>
          <a:r>
            <a:rPr lang="he-IL" sz="1050" dirty="0" smtClean="0"/>
            <a:t>פרישה</a:t>
          </a:r>
          <a:endParaRPr lang="he-IL" sz="1050" dirty="0"/>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56156C52-9D71-4256-AF0D-2307DC797C94}" type="parTrans" cxnId="{77EE318E-67A5-40B4-8DF3-9DBB09B1F33B}">
      <dgm:prSet/>
      <dgm:spPr/>
      <dgm:t>
        <a:bodyPr/>
        <a:lstStyle/>
        <a:p>
          <a:pPr rtl="1"/>
          <a:endParaRPr lang="he-IL" sz="2800"/>
        </a:p>
      </dgm:t>
    </dgm:pt>
    <dgm:pt modelId="{6C567D6C-593F-45AF-B014-A2366862997F}" type="sibTrans" cxnId="{77EE318E-67A5-40B4-8DF3-9DBB09B1F33B}">
      <dgm:prSet/>
      <dgm:spPr/>
      <dgm:t>
        <a:bodyPr/>
        <a:lstStyle/>
        <a:p>
          <a:pPr rtl="1"/>
          <a:endParaRPr lang="he-IL" sz="2800"/>
        </a:p>
      </dgm:t>
    </dgm:pt>
    <dgm:pt modelId="{322B96C6-F1B5-44EF-BA0B-9A1F0B5EDE2F}">
      <dgm:prSet phldrT="[טקסט]" custT="1"/>
      <dgm:spPr/>
      <dgm:t>
        <a:bodyPr/>
        <a:lstStyle/>
        <a:p>
          <a:pPr rtl="1"/>
          <a:r>
            <a:rPr lang="he-IL" sz="1050" dirty="0" smtClean="0"/>
            <a:t>תביעות</a:t>
          </a:r>
          <a:endParaRPr lang="he-IL" sz="105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C36EA5AB-5ED5-4D2D-8033-CFA895EBFEFF}" type="parTrans" cxnId="{54F3F083-D426-4E6F-8C2F-CFDED2EC86EA}">
      <dgm:prSet/>
      <dgm:spPr/>
      <dgm:t>
        <a:bodyPr/>
        <a:lstStyle/>
        <a:p>
          <a:pPr rtl="1"/>
          <a:endParaRPr lang="he-IL" sz="2800"/>
        </a:p>
      </dgm:t>
    </dgm:pt>
    <dgm:pt modelId="{CE8E2F38-C950-4067-AC4B-E939AC6310CB}" type="sibTrans" cxnId="{54F3F083-D426-4E6F-8C2F-CFDED2EC86EA}">
      <dgm:prSet/>
      <dgm:spPr/>
      <dgm:t>
        <a:bodyPr/>
        <a:lstStyle/>
        <a:p>
          <a:pPr rtl="1"/>
          <a:endParaRPr lang="he-IL" sz="2800"/>
        </a:p>
      </dgm:t>
    </dgm:pt>
    <dgm:pt modelId="{D102A1B1-FF63-4FA6-999C-8CF76B49EAA7}">
      <dgm:prSet phldrT="[טקסט]" custT="1"/>
      <dgm:spPr/>
      <dgm:t>
        <a:bodyPr/>
        <a:lstStyle/>
        <a:p>
          <a:pPr rtl="1"/>
          <a:r>
            <a:rPr lang="he-IL" sz="1050" dirty="0" smtClean="0"/>
            <a:t>כללי</a:t>
          </a:r>
          <a:endParaRPr lang="he-IL" sz="1050" dirty="0"/>
        </a:p>
      </dgm:t>
      <dgm:extLst>
        <a:ext uri="{E40237B7-FDA0-4F09-8148-C483321AD2D9}">
          <dgm14:cNvPr xmlns:dgm14="http://schemas.microsoft.com/office/drawing/2010/diagram" id="0" name="">
            <a:hlinkClick xmlns:r="http://schemas.openxmlformats.org/officeDocument/2006/relationships" r:id="rId11" action="ppaction://hlinksldjump"/>
          </dgm14:cNvPr>
        </a:ext>
      </dgm:extLst>
    </dgm:pt>
    <dgm:pt modelId="{9356431F-AB5B-4A9B-A556-964D3EDB073C}" type="parTrans" cxnId="{78D317D5-1D00-4A8C-A73D-E2314B4B1391}">
      <dgm:prSet/>
      <dgm:spPr/>
      <dgm:t>
        <a:bodyPr/>
        <a:lstStyle/>
        <a:p>
          <a:pPr rtl="1"/>
          <a:endParaRPr lang="he-IL"/>
        </a:p>
      </dgm:t>
    </dgm:pt>
    <dgm:pt modelId="{E0951A3E-FE95-48D1-943D-960DD9B54EEC}" type="sibTrans" cxnId="{78D317D5-1D00-4A8C-A73D-E2314B4B1391}">
      <dgm:prSet/>
      <dgm:spPr/>
      <dgm:t>
        <a:bodyPr/>
        <a:lstStyle/>
        <a:p>
          <a:pPr rtl="1"/>
          <a:endParaRPr lang="he-IL"/>
        </a:p>
      </dgm:t>
    </dgm:pt>
    <dgm:pt modelId="{67035BDE-3CD2-4B8A-9044-81B9EFC09372}" type="pres">
      <dgm:prSet presAssocID="{64914DAA-E681-4E75-A289-419C1760D214}" presName="Name0" presStyleCnt="0">
        <dgm:presLayoutVars>
          <dgm:dir val="rev"/>
          <dgm:animLvl val="lvl"/>
          <dgm:resizeHandles val="exact"/>
        </dgm:presLayoutVars>
      </dgm:prSet>
      <dgm:spPr/>
    </dgm:pt>
    <dgm:pt modelId="{18A89D37-4523-432D-B151-D34BD7C292A4}" type="pres">
      <dgm:prSet presAssocID="{FDA4C154-34C6-40F7-967D-0F4B8D4D651C}" presName="parTxOnly" presStyleLbl="node1" presStyleIdx="0" presStyleCnt="11">
        <dgm:presLayoutVars>
          <dgm:chMax val="0"/>
          <dgm:chPref val="0"/>
          <dgm:bulletEnabled val="1"/>
        </dgm:presLayoutVars>
      </dgm:prSet>
      <dgm:spPr/>
      <dgm:t>
        <a:bodyPr/>
        <a:lstStyle/>
        <a:p>
          <a:pPr rtl="1"/>
          <a:endParaRPr lang="he-IL"/>
        </a:p>
      </dgm:t>
    </dgm:pt>
    <dgm:pt modelId="{83143983-7DF6-4FC7-9C36-7742CE0A3E0E}" type="pres">
      <dgm:prSet presAssocID="{F58F0503-5FC4-4D0F-86C3-6A613B7925A8}" presName="parTxOnlySpace" presStyleCnt="0"/>
      <dgm:spPr/>
    </dgm:pt>
    <dgm:pt modelId="{65AD9CA1-2954-4508-AF9F-F35F4509274E}" type="pres">
      <dgm:prSet presAssocID="{D102A1B1-FF63-4FA6-999C-8CF76B49EAA7}" presName="parTxOnly" presStyleLbl="node1" presStyleIdx="1" presStyleCnt="11">
        <dgm:presLayoutVars>
          <dgm:chMax val="0"/>
          <dgm:chPref val="0"/>
          <dgm:bulletEnabled val="1"/>
        </dgm:presLayoutVars>
      </dgm:prSet>
      <dgm:spPr/>
      <dgm:t>
        <a:bodyPr/>
        <a:lstStyle/>
        <a:p>
          <a:pPr rtl="1"/>
          <a:endParaRPr lang="he-IL"/>
        </a:p>
      </dgm:t>
    </dgm:pt>
    <dgm:pt modelId="{C7FA078C-4A1E-41AF-9E42-7E92F0214D85}" type="pres">
      <dgm:prSet presAssocID="{E0951A3E-FE95-48D1-943D-960DD9B54EEC}" presName="parTxOnlySpace" presStyleCnt="0"/>
      <dgm:spPr/>
    </dgm:pt>
    <dgm:pt modelId="{D6D07309-BCBB-498E-8616-D9FCDDD8F6A3}" type="pres">
      <dgm:prSet presAssocID="{E2BAFF71-8F72-4862-BEA1-0F6C25F1D4AC}" presName="parTxOnly" presStyleLbl="node1" presStyleIdx="2" presStyleCnt="11">
        <dgm:presLayoutVars>
          <dgm:chMax val="0"/>
          <dgm:chPref val="0"/>
          <dgm:bulletEnabled val="1"/>
        </dgm:presLayoutVars>
      </dgm:prSet>
      <dgm:spPr/>
      <dgm:t>
        <a:bodyPr/>
        <a:lstStyle/>
        <a:p>
          <a:pPr rtl="1"/>
          <a:endParaRPr lang="he-IL"/>
        </a:p>
      </dgm:t>
    </dgm:pt>
    <dgm:pt modelId="{D37685D8-8118-4B66-A8D8-4525AF2B0C53}" type="pres">
      <dgm:prSet presAssocID="{8C57EDE7-39CF-4FEC-919F-135913F395E7}" presName="parTxOnlySpace" presStyleCnt="0"/>
      <dgm:spPr/>
    </dgm:pt>
    <dgm:pt modelId="{E45CBE25-F5E4-4881-9483-C59BFBA9EB67}" type="pres">
      <dgm:prSet presAssocID="{997D4FDC-1220-46DC-8075-F7BFF61710C5}" presName="parTxOnly" presStyleLbl="node1" presStyleIdx="3" presStyleCnt="11">
        <dgm:presLayoutVars>
          <dgm:chMax val="0"/>
          <dgm:chPref val="0"/>
          <dgm:bulletEnabled val="1"/>
        </dgm:presLayoutVars>
      </dgm:prSet>
      <dgm:spPr/>
      <dgm:t>
        <a:bodyPr/>
        <a:lstStyle/>
        <a:p>
          <a:pPr rtl="1"/>
          <a:endParaRPr lang="he-IL"/>
        </a:p>
      </dgm:t>
    </dgm:pt>
    <dgm:pt modelId="{391C90DB-D8CB-4057-9DA1-90F1FC702F3F}" type="pres">
      <dgm:prSet presAssocID="{24D735C6-4920-4CA3-A65F-14AC6386DCCB}" presName="parTxOnlySpace" presStyleCnt="0"/>
      <dgm:spPr/>
    </dgm:pt>
    <dgm:pt modelId="{EE10C29B-4F40-49D9-BD13-7E317EF10791}" type="pres">
      <dgm:prSet presAssocID="{075CBA88-F6D6-45AD-9B81-EB520163FB71}" presName="parTxOnly" presStyleLbl="node1" presStyleIdx="4" presStyleCnt="11">
        <dgm:presLayoutVars>
          <dgm:chMax val="0"/>
          <dgm:chPref val="0"/>
          <dgm:bulletEnabled val="1"/>
        </dgm:presLayoutVars>
      </dgm:prSet>
      <dgm:spPr/>
      <dgm:t>
        <a:bodyPr/>
        <a:lstStyle/>
        <a:p>
          <a:pPr rtl="1"/>
          <a:endParaRPr lang="he-IL"/>
        </a:p>
      </dgm:t>
    </dgm:pt>
    <dgm:pt modelId="{F4D0DED4-4ECC-4A8A-AD97-C317EF539728}" type="pres">
      <dgm:prSet presAssocID="{73D1E045-C929-46AA-8C81-20223311BA96}" presName="parTxOnlySpace" presStyleCnt="0"/>
      <dgm:spPr/>
    </dgm:pt>
    <dgm:pt modelId="{1A9466D8-28D8-477B-99A1-DEBDABC8FEE9}" type="pres">
      <dgm:prSet presAssocID="{08706E9B-9F60-418B-990F-EC4386C5E0D5}" presName="parTxOnly" presStyleLbl="node1" presStyleIdx="5" presStyleCnt="11">
        <dgm:presLayoutVars>
          <dgm:chMax val="0"/>
          <dgm:chPref val="0"/>
          <dgm:bulletEnabled val="1"/>
        </dgm:presLayoutVars>
      </dgm:prSet>
      <dgm:spPr/>
      <dgm:t>
        <a:bodyPr/>
        <a:lstStyle/>
        <a:p>
          <a:pPr rtl="1"/>
          <a:endParaRPr lang="he-IL"/>
        </a:p>
      </dgm:t>
    </dgm:pt>
    <dgm:pt modelId="{35EBD49D-6C27-457A-8589-9B4765A089AF}" type="pres">
      <dgm:prSet presAssocID="{2F221B26-DA60-4F29-9293-F53D61C0E54D}" presName="parTxOnlySpace" presStyleCnt="0"/>
      <dgm:spPr/>
    </dgm:pt>
    <dgm:pt modelId="{FECBA68D-982F-440C-B483-E60C9A914070}" type="pres">
      <dgm:prSet presAssocID="{78865370-854E-4678-A57F-2131904D5925}" presName="parTxOnly" presStyleLbl="node1" presStyleIdx="6" presStyleCnt="11">
        <dgm:presLayoutVars>
          <dgm:chMax val="0"/>
          <dgm:chPref val="0"/>
          <dgm:bulletEnabled val="1"/>
        </dgm:presLayoutVars>
      </dgm:prSet>
      <dgm:spPr/>
      <dgm:t>
        <a:bodyPr/>
        <a:lstStyle/>
        <a:p>
          <a:pPr rtl="1"/>
          <a:endParaRPr lang="he-IL"/>
        </a:p>
      </dgm:t>
    </dgm:pt>
    <dgm:pt modelId="{5B97DC13-D1AD-4805-85C9-025CB50705DC}" type="pres">
      <dgm:prSet presAssocID="{0005AEA8-8635-45F1-B832-11D300918504}" presName="parTxOnlySpace" presStyleCnt="0"/>
      <dgm:spPr/>
    </dgm:pt>
    <dgm:pt modelId="{3BB47639-05B3-4A58-8CD6-B35DED45D1DC}" type="pres">
      <dgm:prSet presAssocID="{FE18A422-33C8-4EE3-8E17-8BA8CABA95ED}" presName="parTxOnly" presStyleLbl="node1" presStyleIdx="7" presStyleCnt="11">
        <dgm:presLayoutVars>
          <dgm:chMax val="0"/>
          <dgm:chPref val="0"/>
          <dgm:bulletEnabled val="1"/>
        </dgm:presLayoutVars>
      </dgm:prSet>
      <dgm:spPr/>
      <dgm:t>
        <a:bodyPr/>
        <a:lstStyle/>
        <a:p>
          <a:pPr rtl="1"/>
          <a:endParaRPr lang="he-IL"/>
        </a:p>
      </dgm:t>
    </dgm:pt>
    <dgm:pt modelId="{68F92F20-6814-45E3-B755-550EF486608C}" type="pres">
      <dgm:prSet presAssocID="{F31C2E0B-B6A7-4CFC-A05C-310D45464136}" presName="parTxOnlySpace" presStyleCnt="0"/>
      <dgm:spPr/>
    </dgm:pt>
    <dgm:pt modelId="{4F491839-1C66-4DC6-998E-4231421BC74A}" type="pres">
      <dgm:prSet presAssocID="{90C00BD0-A721-4A28-A50C-9536E9943D88}" presName="parTxOnly" presStyleLbl="node1" presStyleIdx="8" presStyleCnt="11">
        <dgm:presLayoutVars>
          <dgm:chMax val="0"/>
          <dgm:chPref val="0"/>
          <dgm:bulletEnabled val="1"/>
        </dgm:presLayoutVars>
      </dgm:prSet>
      <dgm:spPr/>
      <dgm:t>
        <a:bodyPr/>
        <a:lstStyle/>
        <a:p>
          <a:pPr rtl="1"/>
          <a:endParaRPr lang="he-IL"/>
        </a:p>
      </dgm:t>
    </dgm:pt>
    <dgm:pt modelId="{CF04DA4A-B689-4CC7-A70A-C0B4368E97EA}" type="pres">
      <dgm:prSet presAssocID="{2FDD31F2-9FA9-498B-962D-426ECFFA105E}" presName="parTxOnlySpace" presStyleCnt="0"/>
      <dgm:spPr/>
    </dgm:pt>
    <dgm:pt modelId="{00701568-8664-473E-A9AD-984B7663E0BF}" type="pres">
      <dgm:prSet presAssocID="{948E07BC-D6BF-403D-87D7-65AAF0089B4E}" presName="parTxOnly" presStyleLbl="node1" presStyleIdx="9" presStyleCnt="11">
        <dgm:presLayoutVars>
          <dgm:chMax val="0"/>
          <dgm:chPref val="0"/>
          <dgm:bulletEnabled val="1"/>
        </dgm:presLayoutVars>
      </dgm:prSet>
      <dgm:spPr/>
      <dgm:t>
        <a:bodyPr/>
        <a:lstStyle/>
        <a:p>
          <a:pPr rtl="1"/>
          <a:endParaRPr lang="he-IL"/>
        </a:p>
      </dgm:t>
    </dgm:pt>
    <dgm:pt modelId="{8411895B-2800-4B1E-B1AA-CC45C4C6D355}" type="pres">
      <dgm:prSet presAssocID="{6C567D6C-593F-45AF-B014-A2366862997F}" presName="parTxOnlySpace" presStyleCnt="0"/>
      <dgm:spPr/>
    </dgm:pt>
    <dgm:pt modelId="{3A9F1D4F-CF10-45D1-8AF2-BB97C4CE8005}" type="pres">
      <dgm:prSet presAssocID="{322B96C6-F1B5-44EF-BA0B-9A1F0B5EDE2F}" presName="parTxOnly" presStyleLbl="node1" presStyleIdx="10" presStyleCnt="11">
        <dgm:presLayoutVars>
          <dgm:chMax val="0"/>
          <dgm:chPref val="0"/>
          <dgm:bulletEnabled val="1"/>
        </dgm:presLayoutVars>
      </dgm:prSet>
      <dgm:spPr/>
      <dgm:t>
        <a:bodyPr/>
        <a:lstStyle/>
        <a:p>
          <a:pPr rtl="1"/>
          <a:endParaRPr lang="he-IL"/>
        </a:p>
      </dgm:t>
    </dgm:pt>
  </dgm:ptLst>
  <dgm:cxnLst>
    <dgm:cxn modelId="{A2BFC67A-4A8C-44A1-AAE3-54F3CD982FC3}" srcId="{64914DAA-E681-4E75-A289-419C1760D214}" destId="{78865370-854E-4678-A57F-2131904D5925}" srcOrd="6" destOrd="0" parTransId="{86BCF90E-828F-4AA4-9C16-7F2B7D44CF78}" sibTransId="{0005AEA8-8635-45F1-B832-11D300918504}"/>
    <dgm:cxn modelId="{986989F8-DF71-4ED9-8F16-C33413212CC5}" type="presOf" srcId="{FDA4C154-34C6-40F7-967D-0F4B8D4D651C}" destId="{18A89D37-4523-432D-B151-D34BD7C292A4}" srcOrd="0" destOrd="0" presId="urn:microsoft.com/office/officeart/2005/8/layout/chevron1"/>
    <dgm:cxn modelId="{54F3F083-D426-4E6F-8C2F-CFDED2EC86EA}" srcId="{64914DAA-E681-4E75-A289-419C1760D214}" destId="{322B96C6-F1B5-44EF-BA0B-9A1F0B5EDE2F}" srcOrd="10" destOrd="0" parTransId="{C36EA5AB-5ED5-4D2D-8033-CFA895EBFEFF}" sibTransId="{CE8E2F38-C950-4067-AC4B-E939AC6310CB}"/>
    <dgm:cxn modelId="{C17B23E5-5CA2-49F6-9620-00EC87DA88CD}" type="presOf" srcId="{075CBA88-F6D6-45AD-9B81-EB520163FB71}" destId="{EE10C29B-4F40-49D9-BD13-7E317EF10791}" srcOrd="0" destOrd="0" presId="urn:microsoft.com/office/officeart/2005/8/layout/chevron1"/>
    <dgm:cxn modelId="{A26BDA63-E270-4199-B90B-621ED9EA1FDC}" type="presOf" srcId="{90C00BD0-A721-4A28-A50C-9536E9943D88}" destId="{4F491839-1C66-4DC6-998E-4231421BC74A}" srcOrd="0" destOrd="0" presId="urn:microsoft.com/office/officeart/2005/8/layout/chevron1"/>
    <dgm:cxn modelId="{FDEC5CD1-DC04-4010-B405-1B73630B8761}" type="presOf" srcId="{08706E9B-9F60-418B-990F-EC4386C5E0D5}" destId="{1A9466D8-28D8-477B-99A1-DEBDABC8FEE9}" srcOrd="0" destOrd="0" presId="urn:microsoft.com/office/officeart/2005/8/layout/chevron1"/>
    <dgm:cxn modelId="{7AFDF5BA-1C85-4206-BE4D-8145C7C870A8}" srcId="{64914DAA-E681-4E75-A289-419C1760D214}" destId="{FDA4C154-34C6-40F7-967D-0F4B8D4D651C}" srcOrd="0" destOrd="0" parTransId="{C1627B43-EDB2-4BB0-9F4D-2326F44EBB2E}" sibTransId="{F58F0503-5FC4-4D0F-86C3-6A613B7925A8}"/>
    <dgm:cxn modelId="{DE2F7202-6068-451E-9A8C-BA15D368ACA8}" srcId="{64914DAA-E681-4E75-A289-419C1760D214}" destId="{08706E9B-9F60-418B-990F-EC4386C5E0D5}" srcOrd="5" destOrd="0" parTransId="{E7393792-95EC-49CE-9353-02171E97A0C2}" sibTransId="{2F221B26-DA60-4F29-9293-F53D61C0E54D}"/>
    <dgm:cxn modelId="{1DCE7E7A-D5BA-42DA-A6CA-8BF131DA181B}" type="presOf" srcId="{322B96C6-F1B5-44EF-BA0B-9A1F0B5EDE2F}" destId="{3A9F1D4F-CF10-45D1-8AF2-BB97C4CE8005}" srcOrd="0" destOrd="0" presId="urn:microsoft.com/office/officeart/2005/8/layout/chevron1"/>
    <dgm:cxn modelId="{7E687321-B0F8-4416-B1BC-A65342AB6CBA}" type="presOf" srcId="{948E07BC-D6BF-403D-87D7-65AAF0089B4E}" destId="{00701568-8664-473E-A9AD-984B7663E0BF}" srcOrd="0" destOrd="0" presId="urn:microsoft.com/office/officeart/2005/8/layout/chevron1"/>
    <dgm:cxn modelId="{F7427A8D-471C-4158-B8D5-F7632661528E}" type="presOf" srcId="{D102A1B1-FF63-4FA6-999C-8CF76B49EAA7}" destId="{65AD9CA1-2954-4508-AF9F-F35F4509274E}" srcOrd="0" destOrd="0" presId="urn:microsoft.com/office/officeart/2005/8/layout/chevron1"/>
    <dgm:cxn modelId="{2EE2BFC2-7184-45D1-A257-7597B1CF857C}" srcId="{64914DAA-E681-4E75-A289-419C1760D214}" destId="{997D4FDC-1220-46DC-8075-F7BFF61710C5}" srcOrd="3" destOrd="0" parTransId="{D71BD26E-7F1A-49F7-9019-6155C1B0F556}" sibTransId="{24D735C6-4920-4CA3-A65F-14AC6386DCCB}"/>
    <dgm:cxn modelId="{AF5869A1-54E5-4FEE-B3FE-BF865F579DF2}" srcId="{64914DAA-E681-4E75-A289-419C1760D214}" destId="{075CBA88-F6D6-45AD-9B81-EB520163FB71}" srcOrd="4" destOrd="0" parTransId="{40BDF874-CB91-4955-BF30-CB9728F0A5EE}" sibTransId="{73D1E045-C929-46AA-8C81-20223311BA96}"/>
    <dgm:cxn modelId="{425EE30F-3A1E-406B-8EE6-6FA76786AE89}" srcId="{64914DAA-E681-4E75-A289-419C1760D214}" destId="{E2BAFF71-8F72-4862-BEA1-0F6C25F1D4AC}" srcOrd="2" destOrd="0" parTransId="{4555D469-83D8-4E76-94B0-A13C892D9658}" sibTransId="{8C57EDE7-39CF-4FEC-919F-135913F395E7}"/>
    <dgm:cxn modelId="{22FC3812-06CC-4827-BE1E-819A028D8CD2}" srcId="{64914DAA-E681-4E75-A289-419C1760D214}" destId="{90C00BD0-A721-4A28-A50C-9536E9943D88}" srcOrd="8" destOrd="0" parTransId="{4A151550-B116-4F0C-B9F1-3E5179CCF111}" sibTransId="{2FDD31F2-9FA9-498B-962D-426ECFFA105E}"/>
    <dgm:cxn modelId="{722D670E-A368-4E6E-AF5B-9EDBD36DEC9D}" type="presOf" srcId="{64914DAA-E681-4E75-A289-419C1760D214}" destId="{67035BDE-3CD2-4B8A-9044-81B9EFC09372}" srcOrd="0" destOrd="0" presId="urn:microsoft.com/office/officeart/2005/8/layout/chevron1"/>
    <dgm:cxn modelId="{7135330E-6632-4561-8D97-43518FF8BAA6}" type="presOf" srcId="{E2BAFF71-8F72-4862-BEA1-0F6C25F1D4AC}" destId="{D6D07309-BCBB-498E-8616-D9FCDDD8F6A3}" srcOrd="0" destOrd="0" presId="urn:microsoft.com/office/officeart/2005/8/layout/chevron1"/>
    <dgm:cxn modelId="{9B3F4605-62E8-4A37-AE27-664861312E03}" type="presOf" srcId="{997D4FDC-1220-46DC-8075-F7BFF61710C5}" destId="{E45CBE25-F5E4-4881-9483-C59BFBA9EB67}" srcOrd="0" destOrd="0" presId="urn:microsoft.com/office/officeart/2005/8/layout/chevron1"/>
    <dgm:cxn modelId="{99C8DB7C-6FE9-4DF4-BD3D-4EF9F3DCF27A}" type="presOf" srcId="{FE18A422-33C8-4EE3-8E17-8BA8CABA95ED}" destId="{3BB47639-05B3-4A58-8CD6-B35DED45D1DC}" srcOrd="0" destOrd="0" presId="urn:microsoft.com/office/officeart/2005/8/layout/chevron1"/>
    <dgm:cxn modelId="{78D317D5-1D00-4A8C-A73D-E2314B4B1391}" srcId="{64914DAA-E681-4E75-A289-419C1760D214}" destId="{D102A1B1-FF63-4FA6-999C-8CF76B49EAA7}" srcOrd="1" destOrd="0" parTransId="{9356431F-AB5B-4A9B-A556-964D3EDB073C}" sibTransId="{E0951A3E-FE95-48D1-943D-960DD9B54EEC}"/>
    <dgm:cxn modelId="{BDC8080F-8FFC-4228-B4E9-048B5C652B09}" srcId="{64914DAA-E681-4E75-A289-419C1760D214}" destId="{FE18A422-33C8-4EE3-8E17-8BA8CABA95ED}" srcOrd="7" destOrd="0" parTransId="{1BCAAFCD-01B1-4B28-84B3-8CE34905D221}" sibTransId="{F31C2E0B-B6A7-4CFC-A05C-310D45464136}"/>
    <dgm:cxn modelId="{77EE318E-67A5-40B4-8DF3-9DBB09B1F33B}" srcId="{64914DAA-E681-4E75-A289-419C1760D214}" destId="{948E07BC-D6BF-403D-87D7-65AAF0089B4E}" srcOrd="9" destOrd="0" parTransId="{56156C52-9D71-4256-AF0D-2307DC797C94}" sibTransId="{6C567D6C-593F-45AF-B014-A2366862997F}"/>
    <dgm:cxn modelId="{B1B84773-516D-420C-A298-964A9EE6F4C5}" type="presOf" srcId="{78865370-854E-4678-A57F-2131904D5925}" destId="{FECBA68D-982F-440C-B483-E60C9A914070}" srcOrd="0" destOrd="0" presId="urn:microsoft.com/office/officeart/2005/8/layout/chevron1"/>
    <dgm:cxn modelId="{263B866D-DF6F-4FC8-8851-EC3D9DCC9BFD}" type="presParOf" srcId="{67035BDE-3CD2-4B8A-9044-81B9EFC09372}" destId="{18A89D37-4523-432D-B151-D34BD7C292A4}" srcOrd="0" destOrd="0" presId="urn:microsoft.com/office/officeart/2005/8/layout/chevron1"/>
    <dgm:cxn modelId="{E2E150A5-E2D6-4B0A-8676-98BBA033D7BE}" type="presParOf" srcId="{67035BDE-3CD2-4B8A-9044-81B9EFC09372}" destId="{83143983-7DF6-4FC7-9C36-7742CE0A3E0E}" srcOrd="1" destOrd="0" presId="urn:microsoft.com/office/officeart/2005/8/layout/chevron1"/>
    <dgm:cxn modelId="{CF3A0ED8-DAC4-4F48-AD24-68C4013C2B0A}" type="presParOf" srcId="{67035BDE-3CD2-4B8A-9044-81B9EFC09372}" destId="{65AD9CA1-2954-4508-AF9F-F35F4509274E}" srcOrd="2" destOrd="0" presId="urn:microsoft.com/office/officeart/2005/8/layout/chevron1"/>
    <dgm:cxn modelId="{85A13776-E3A6-49E2-93CA-8CA31A48A3D2}" type="presParOf" srcId="{67035BDE-3CD2-4B8A-9044-81B9EFC09372}" destId="{C7FA078C-4A1E-41AF-9E42-7E92F0214D85}" srcOrd="3" destOrd="0" presId="urn:microsoft.com/office/officeart/2005/8/layout/chevron1"/>
    <dgm:cxn modelId="{67BE0646-7279-4410-8CC8-51816A4205BC}" type="presParOf" srcId="{67035BDE-3CD2-4B8A-9044-81B9EFC09372}" destId="{D6D07309-BCBB-498E-8616-D9FCDDD8F6A3}" srcOrd="4" destOrd="0" presId="urn:microsoft.com/office/officeart/2005/8/layout/chevron1"/>
    <dgm:cxn modelId="{F1AAD52A-E8F3-4D31-8A47-C99930AC0D84}" type="presParOf" srcId="{67035BDE-3CD2-4B8A-9044-81B9EFC09372}" destId="{D37685D8-8118-4B66-A8D8-4525AF2B0C53}" srcOrd="5" destOrd="0" presId="urn:microsoft.com/office/officeart/2005/8/layout/chevron1"/>
    <dgm:cxn modelId="{5A6D9EF5-2F9E-4CC0-A828-64E6FD4240B1}" type="presParOf" srcId="{67035BDE-3CD2-4B8A-9044-81B9EFC09372}" destId="{E45CBE25-F5E4-4881-9483-C59BFBA9EB67}" srcOrd="6" destOrd="0" presId="urn:microsoft.com/office/officeart/2005/8/layout/chevron1"/>
    <dgm:cxn modelId="{A944185B-7191-4B7D-A6DE-BD463AB9F7BD}" type="presParOf" srcId="{67035BDE-3CD2-4B8A-9044-81B9EFC09372}" destId="{391C90DB-D8CB-4057-9DA1-90F1FC702F3F}" srcOrd="7" destOrd="0" presId="urn:microsoft.com/office/officeart/2005/8/layout/chevron1"/>
    <dgm:cxn modelId="{4130D3B6-7D51-48EA-BFAF-01AFBF7EAC5C}" type="presParOf" srcId="{67035BDE-3CD2-4B8A-9044-81B9EFC09372}" destId="{EE10C29B-4F40-49D9-BD13-7E317EF10791}" srcOrd="8" destOrd="0" presId="urn:microsoft.com/office/officeart/2005/8/layout/chevron1"/>
    <dgm:cxn modelId="{9A9FB917-F822-459C-8AB8-694E1357F6B0}" type="presParOf" srcId="{67035BDE-3CD2-4B8A-9044-81B9EFC09372}" destId="{F4D0DED4-4ECC-4A8A-AD97-C317EF539728}" srcOrd="9" destOrd="0" presId="urn:microsoft.com/office/officeart/2005/8/layout/chevron1"/>
    <dgm:cxn modelId="{749C4624-7DE1-4D56-B465-C9D88F1BA165}" type="presParOf" srcId="{67035BDE-3CD2-4B8A-9044-81B9EFC09372}" destId="{1A9466D8-28D8-477B-99A1-DEBDABC8FEE9}" srcOrd="10" destOrd="0" presId="urn:microsoft.com/office/officeart/2005/8/layout/chevron1"/>
    <dgm:cxn modelId="{0E1DBF50-D4C7-4F83-9BCE-EBD621BCF4CD}" type="presParOf" srcId="{67035BDE-3CD2-4B8A-9044-81B9EFC09372}" destId="{35EBD49D-6C27-457A-8589-9B4765A089AF}" srcOrd="11" destOrd="0" presId="urn:microsoft.com/office/officeart/2005/8/layout/chevron1"/>
    <dgm:cxn modelId="{66FAA632-E769-4058-90BC-56F05B6701D6}" type="presParOf" srcId="{67035BDE-3CD2-4B8A-9044-81B9EFC09372}" destId="{FECBA68D-982F-440C-B483-E60C9A914070}" srcOrd="12" destOrd="0" presId="urn:microsoft.com/office/officeart/2005/8/layout/chevron1"/>
    <dgm:cxn modelId="{C674B6BD-BE98-49D1-845D-62A65BED0E48}" type="presParOf" srcId="{67035BDE-3CD2-4B8A-9044-81B9EFC09372}" destId="{5B97DC13-D1AD-4805-85C9-025CB50705DC}" srcOrd="13" destOrd="0" presId="urn:microsoft.com/office/officeart/2005/8/layout/chevron1"/>
    <dgm:cxn modelId="{781C7F01-DF4E-48ED-8E99-1636732A7248}" type="presParOf" srcId="{67035BDE-3CD2-4B8A-9044-81B9EFC09372}" destId="{3BB47639-05B3-4A58-8CD6-B35DED45D1DC}" srcOrd="14" destOrd="0" presId="urn:microsoft.com/office/officeart/2005/8/layout/chevron1"/>
    <dgm:cxn modelId="{877A19C3-0408-479F-8C97-362BED2AFC35}" type="presParOf" srcId="{67035BDE-3CD2-4B8A-9044-81B9EFC09372}" destId="{68F92F20-6814-45E3-B755-550EF486608C}" srcOrd="15" destOrd="0" presId="urn:microsoft.com/office/officeart/2005/8/layout/chevron1"/>
    <dgm:cxn modelId="{6B0DDD7A-7F90-4539-BCF6-750A678DED22}" type="presParOf" srcId="{67035BDE-3CD2-4B8A-9044-81B9EFC09372}" destId="{4F491839-1C66-4DC6-998E-4231421BC74A}" srcOrd="16" destOrd="0" presId="urn:microsoft.com/office/officeart/2005/8/layout/chevron1"/>
    <dgm:cxn modelId="{52C650E3-AAEF-45B9-8204-F4E4FC3E13A1}" type="presParOf" srcId="{67035BDE-3CD2-4B8A-9044-81B9EFC09372}" destId="{CF04DA4A-B689-4CC7-A70A-C0B4368E97EA}" srcOrd="17" destOrd="0" presId="urn:microsoft.com/office/officeart/2005/8/layout/chevron1"/>
    <dgm:cxn modelId="{40F67B6B-EE55-4D5E-A4A3-BB94F12D7F26}" type="presParOf" srcId="{67035BDE-3CD2-4B8A-9044-81B9EFC09372}" destId="{00701568-8664-473E-A9AD-984B7663E0BF}" srcOrd="18" destOrd="0" presId="urn:microsoft.com/office/officeart/2005/8/layout/chevron1"/>
    <dgm:cxn modelId="{C0644BC2-16E6-4D0F-84B9-95BC3B786F3B}" type="presParOf" srcId="{67035BDE-3CD2-4B8A-9044-81B9EFC09372}" destId="{8411895B-2800-4B1E-B1AA-CC45C4C6D355}" srcOrd="19" destOrd="0" presId="urn:microsoft.com/office/officeart/2005/8/layout/chevron1"/>
    <dgm:cxn modelId="{0B4C3242-30AD-409A-A15C-7EBBE9208775}" type="presParOf" srcId="{67035BDE-3CD2-4B8A-9044-81B9EFC09372}" destId="{3A9F1D4F-CF10-45D1-8AF2-BB97C4CE8005}" srcOrd="20" destOrd="0" presId="urn:microsoft.com/office/officeart/2005/8/layout/chevro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914DAA-E681-4E75-A289-419C1760D214}" type="doc">
      <dgm:prSet loTypeId="urn:microsoft.com/office/officeart/2005/8/layout/chevron1" loCatId="process" qsTypeId="urn:microsoft.com/office/officeart/2005/8/quickstyle/simple1" qsCatId="simple" csTypeId="urn:microsoft.com/office/officeart/2005/8/colors/accent1_2" csCatId="accent1" phldr="1"/>
      <dgm:spPr/>
    </dgm:pt>
    <dgm:pt modelId="{FDA4C154-34C6-40F7-967D-0F4B8D4D651C}">
      <dgm:prSet phldrT="[טקסט]" custT="1"/>
      <dgm:spPr/>
      <dgm:t>
        <a:bodyPr/>
        <a:lstStyle/>
        <a:p>
          <a:pPr rtl="1"/>
          <a:r>
            <a:rPr lang="he-IL" sz="1050" dirty="0" smtClean="0"/>
            <a:t>הפוליסה</a:t>
          </a:r>
          <a:endParaRPr lang="he-IL" sz="105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1627B43-EDB2-4BB0-9F4D-2326F44EBB2E}" type="parTrans" cxnId="{7AFDF5BA-1C85-4206-BE4D-8145C7C870A8}">
      <dgm:prSet/>
      <dgm:spPr/>
      <dgm:t>
        <a:bodyPr/>
        <a:lstStyle/>
        <a:p>
          <a:pPr rtl="1"/>
          <a:endParaRPr lang="he-IL" sz="2800"/>
        </a:p>
      </dgm:t>
    </dgm:pt>
    <dgm:pt modelId="{F58F0503-5FC4-4D0F-86C3-6A613B7925A8}" type="sibTrans" cxnId="{7AFDF5BA-1C85-4206-BE4D-8145C7C870A8}">
      <dgm:prSet/>
      <dgm:spPr/>
      <dgm:t>
        <a:bodyPr/>
        <a:lstStyle/>
        <a:p>
          <a:pPr rtl="1"/>
          <a:endParaRPr lang="he-IL" sz="2800"/>
        </a:p>
      </dgm:t>
    </dgm:pt>
    <dgm:pt modelId="{E2BAFF71-8F72-4862-BEA1-0F6C25F1D4AC}">
      <dgm:prSet phldrT="[טקסט]" custT="1"/>
      <dgm:spPr/>
      <dgm:t>
        <a:bodyPr/>
        <a:lstStyle/>
        <a:p>
          <a:pPr rtl="1"/>
          <a:r>
            <a:rPr lang="he-IL" sz="1050" dirty="0" smtClean="0"/>
            <a:t>ניתוחים</a:t>
          </a:r>
          <a:endParaRPr lang="he-IL" sz="105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4555D469-83D8-4E76-94B0-A13C892D9658}" type="parTrans" cxnId="{425EE30F-3A1E-406B-8EE6-6FA76786AE89}">
      <dgm:prSet/>
      <dgm:spPr/>
      <dgm:t>
        <a:bodyPr/>
        <a:lstStyle/>
        <a:p>
          <a:pPr rtl="1"/>
          <a:endParaRPr lang="he-IL" sz="2800"/>
        </a:p>
      </dgm:t>
    </dgm:pt>
    <dgm:pt modelId="{8C57EDE7-39CF-4FEC-919F-135913F395E7}" type="sibTrans" cxnId="{425EE30F-3A1E-406B-8EE6-6FA76786AE89}">
      <dgm:prSet/>
      <dgm:spPr/>
      <dgm:t>
        <a:bodyPr/>
        <a:lstStyle/>
        <a:p>
          <a:pPr rtl="1"/>
          <a:endParaRPr lang="he-IL" sz="2800"/>
        </a:p>
      </dgm:t>
    </dgm:pt>
    <dgm:pt modelId="{78865370-854E-4678-A57F-2131904D5925}">
      <dgm:prSet phldrT="[טקסט]" custT="1"/>
      <dgm:spPr/>
      <dgm:t>
        <a:bodyPr/>
        <a:lstStyle/>
        <a:p>
          <a:pPr rtl="1"/>
          <a:r>
            <a:rPr lang="he-IL" sz="1050" dirty="0" smtClean="0"/>
            <a:t>אמבולטורי</a:t>
          </a:r>
          <a:endParaRPr lang="he-IL" sz="105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6BCF90E-828F-4AA4-9C16-7F2B7D44CF78}" type="parTrans" cxnId="{A2BFC67A-4A8C-44A1-AAE3-54F3CD982FC3}">
      <dgm:prSet/>
      <dgm:spPr/>
      <dgm:t>
        <a:bodyPr/>
        <a:lstStyle/>
        <a:p>
          <a:pPr rtl="1"/>
          <a:endParaRPr lang="he-IL" sz="2800"/>
        </a:p>
      </dgm:t>
    </dgm:pt>
    <dgm:pt modelId="{0005AEA8-8635-45F1-B832-11D300918504}" type="sibTrans" cxnId="{A2BFC67A-4A8C-44A1-AAE3-54F3CD982FC3}">
      <dgm:prSet/>
      <dgm:spPr/>
      <dgm:t>
        <a:bodyPr/>
        <a:lstStyle/>
        <a:p>
          <a:pPr rtl="1"/>
          <a:endParaRPr lang="he-IL" sz="2800"/>
        </a:p>
      </dgm:t>
    </dgm:pt>
    <dgm:pt modelId="{997D4FDC-1220-46DC-8075-F7BFF61710C5}">
      <dgm:prSet phldrT="[טקסט]" custT="1"/>
      <dgm:spPr/>
      <dgm:t>
        <a:bodyPr/>
        <a:lstStyle/>
        <a:p>
          <a:pPr rtl="1"/>
          <a:r>
            <a:rPr lang="he-IL" sz="1050" dirty="0" smtClean="0"/>
            <a:t>השתלות</a:t>
          </a:r>
          <a:endParaRPr lang="he-IL" sz="1050"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71BD26E-7F1A-49F7-9019-6155C1B0F556}" type="parTrans" cxnId="{2EE2BFC2-7184-45D1-A257-7597B1CF857C}">
      <dgm:prSet/>
      <dgm:spPr/>
      <dgm:t>
        <a:bodyPr/>
        <a:lstStyle/>
        <a:p>
          <a:pPr rtl="1"/>
          <a:endParaRPr lang="he-IL" sz="2800"/>
        </a:p>
      </dgm:t>
    </dgm:pt>
    <dgm:pt modelId="{24D735C6-4920-4CA3-A65F-14AC6386DCCB}" type="sibTrans" cxnId="{2EE2BFC2-7184-45D1-A257-7597B1CF857C}">
      <dgm:prSet/>
      <dgm:spPr/>
      <dgm:t>
        <a:bodyPr/>
        <a:lstStyle/>
        <a:p>
          <a:pPr rtl="1"/>
          <a:endParaRPr lang="he-IL" sz="2800"/>
        </a:p>
      </dgm:t>
    </dgm:pt>
    <dgm:pt modelId="{075CBA88-F6D6-45AD-9B81-EB520163FB71}">
      <dgm:prSet phldrT="[טקסט]" custT="1"/>
      <dgm:spPr/>
      <dgm:t>
        <a:bodyPr/>
        <a:lstStyle/>
        <a:p>
          <a:pPr rtl="1"/>
          <a:r>
            <a:rPr lang="he-IL" sz="1050" dirty="0" smtClean="0"/>
            <a:t>תרופות</a:t>
          </a:r>
          <a:endParaRPr lang="he-IL" sz="1050"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40BDF874-CB91-4955-BF30-CB9728F0A5EE}" type="parTrans" cxnId="{AF5869A1-54E5-4FEE-B3FE-BF865F579DF2}">
      <dgm:prSet/>
      <dgm:spPr/>
      <dgm:t>
        <a:bodyPr/>
        <a:lstStyle/>
        <a:p>
          <a:pPr rtl="1"/>
          <a:endParaRPr lang="he-IL" sz="2800"/>
        </a:p>
      </dgm:t>
    </dgm:pt>
    <dgm:pt modelId="{73D1E045-C929-46AA-8C81-20223311BA96}" type="sibTrans" cxnId="{AF5869A1-54E5-4FEE-B3FE-BF865F579DF2}">
      <dgm:prSet/>
      <dgm:spPr/>
      <dgm:t>
        <a:bodyPr/>
        <a:lstStyle/>
        <a:p>
          <a:pPr rtl="1"/>
          <a:endParaRPr lang="he-IL" sz="2800"/>
        </a:p>
      </dgm:t>
    </dgm:pt>
    <dgm:pt modelId="{08706E9B-9F60-418B-990F-EC4386C5E0D5}">
      <dgm:prSet phldrT="[טקסט]" custT="1"/>
      <dgm:spPr/>
      <dgm:t>
        <a:bodyPr/>
        <a:lstStyle/>
        <a:p>
          <a:pPr rtl="1"/>
          <a:r>
            <a:rPr lang="he-IL" sz="1050" dirty="0" smtClean="0"/>
            <a:t>ניתוחים בחו"ל</a:t>
          </a:r>
          <a:endParaRPr lang="he-IL" sz="1050"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E7393792-95EC-49CE-9353-02171E97A0C2}" type="parTrans" cxnId="{DE2F7202-6068-451E-9A8C-BA15D368ACA8}">
      <dgm:prSet/>
      <dgm:spPr/>
      <dgm:t>
        <a:bodyPr/>
        <a:lstStyle/>
        <a:p>
          <a:pPr rtl="1"/>
          <a:endParaRPr lang="he-IL" sz="2800"/>
        </a:p>
      </dgm:t>
    </dgm:pt>
    <dgm:pt modelId="{2F221B26-DA60-4F29-9293-F53D61C0E54D}" type="sibTrans" cxnId="{DE2F7202-6068-451E-9A8C-BA15D368ACA8}">
      <dgm:prSet/>
      <dgm:spPr/>
      <dgm:t>
        <a:bodyPr/>
        <a:lstStyle/>
        <a:p>
          <a:pPr rtl="1"/>
          <a:endParaRPr lang="he-IL" sz="2800"/>
        </a:p>
      </dgm:t>
    </dgm:pt>
    <dgm:pt modelId="{FE18A422-33C8-4EE3-8E17-8BA8CABA95ED}">
      <dgm:prSet phldrT="[טקסט]" custT="1"/>
      <dgm:spPr/>
      <dgm:t>
        <a:bodyPr/>
        <a:lstStyle/>
        <a:p>
          <a:pPr rtl="1"/>
          <a:r>
            <a:rPr lang="he-IL" sz="1050" dirty="0" smtClean="0"/>
            <a:t>דמי ביטוח</a:t>
          </a:r>
          <a:endParaRPr lang="he-IL" sz="1050"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1BCAAFCD-01B1-4B28-84B3-8CE34905D221}" type="parTrans" cxnId="{BDC8080F-8FFC-4228-B4E9-048B5C652B09}">
      <dgm:prSet/>
      <dgm:spPr/>
      <dgm:t>
        <a:bodyPr/>
        <a:lstStyle/>
        <a:p>
          <a:pPr rtl="1"/>
          <a:endParaRPr lang="he-IL" sz="2800"/>
        </a:p>
      </dgm:t>
    </dgm:pt>
    <dgm:pt modelId="{F31C2E0B-B6A7-4CFC-A05C-310D45464136}" type="sibTrans" cxnId="{BDC8080F-8FFC-4228-B4E9-048B5C652B09}">
      <dgm:prSet/>
      <dgm:spPr/>
      <dgm:t>
        <a:bodyPr/>
        <a:lstStyle/>
        <a:p>
          <a:pPr rtl="1"/>
          <a:endParaRPr lang="he-IL" sz="2800"/>
        </a:p>
      </dgm:t>
    </dgm:pt>
    <dgm:pt modelId="{90C00BD0-A721-4A28-A50C-9536E9943D88}">
      <dgm:prSet phldrT="[טקסט]" custT="1"/>
      <dgm:spPr/>
      <dgm:t>
        <a:bodyPr/>
        <a:lstStyle/>
        <a:p>
          <a:pPr rtl="1"/>
          <a:r>
            <a:rPr lang="he-IL" sz="1050" dirty="0" smtClean="0"/>
            <a:t>רובד רשות</a:t>
          </a:r>
          <a:endParaRPr lang="he-IL" sz="1050"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4A151550-B116-4F0C-B9F1-3E5179CCF111}" type="parTrans" cxnId="{22FC3812-06CC-4827-BE1E-819A028D8CD2}">
      <dgm:prSet/>
      <dgm:spPr/>
      <dgm:t>
        <a:bodyPr/>
        <a:lstStyle/>
        <a:p>
          <a:pPr rtl="1"/>
          <a:endParaRPr lang="he-IL" sz="2800"/>
        </a:p>
      </dgm:t>
    </dgm:pt>
    <dgm:pt modelId="{2FDD31F2-9FA9-498B-962D-426ECFFA105E}" type="sibTrans" cxnId="{22FC3812-06CC-4827-BE1E-819A028D8CD2}">
      <dgm:prSet/>
      <dgm:spPr/>
      <dgm:t>
        <a:bodyPr/>
        <a:lstStyle/>
        <a:p>
          <a:pPr rtl="1"/>
          <a:endParaRPr lang="he-IL" sz="2800"/>
        </a:p>
      </dgm:t>
    </dgm:pt>
    <dgm:pt modelId="{948E07BC-D6BF-403D-87D7-65AAF0089B4E}">
      <dgm:prSet phldrT="[טקסט]" custT="1"/>
      <dgm:spPr/>
      <dgm:t>
        <a:bodyPr/>
        <a:lstStyle/>
        <a:p>
          <a:pPr rtl="1"/>
          <a:r>
            <a:rPr lang="he-IL" sz="1050" dirty="0" smtClean="0"/>
            <a:t>פרישה</a:t>
          </a:r>
          <a:endParaRPr lang="he-IL" sz="1050" dirty="0"/>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56156C52-9D71-4256-AF0D-2307DC797C94}" type="parTrans" cxnId="{77EE318E-67A5-40B4-8DF3-9DBB09B1F33B}">
      <dgm:prSet/>
      <dgm:spPr/>
      <dgm:t>
        <a:bodyPr/>
        <a:lstStyle/>
        <a:p>
          <a:pPr rtl="1"/>
          <a:endParaRPr lang="he-IL" sz="2800"/>
        </a:p>
      </dgm:t>
    </dgm:pt>
    <dgm:pt modelId="{6C567D6C-593F-45AF-B014-A2366862997F}" type="sibTrans" cxnId="{77EE318E-67A5-40B4-8DF3-9DBB09B1F33B}">
      <dgm:prSet/>
      <dgm:spPr/>
      <dgm:t>
        <a:bodyPr/>
        <a:lstStyle/>
        <a:p>
          <a:pPr rtl="1"/>
          <a:endParaRPr lang="he-IL" sz="2800"/>
        </a:p>
      </dgm:t>
    </dgm:pt>
    <dgm:pt modelId="{322B96C6-F1B5-44EF-BA0B-9A1F0B5EDE2F}">
      <dgm:prSet phldrT="[טקסט]" custT="1"/>
      <dgm:spPr/>
      <dgm:t>
        <a:bodyPr/>
        <a:lstStyle/>
        <a:p>
          <a:pPr rtl="1"/>
          <a:r>
            <a:rPr lang="he-IL" sz="1050" dirty="0" smtClean="0"/>
            <a:t>תביעות</a:t>
          </a:r>
          <a:endParaRPr lang="he-IL" sz="105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C36EA5AB-5ED5-4D2D-8033-CFA895EBFEFF}" type="parTrans" cxnId="{54F3F083-D426-4E6F-8C2F-CFDED2EC86EA}">
      <dgm:prSet/>
      <dgm:spPr/>
      <dgm:t>
        <a:bodyPr/>
        <a:lstStyle/>
        <a:p>
          <a:pPr rtl="1"/>
          <a:endParaRPr lang="he-IL" sz="2800"/>
        </a:p>
      </dgm:t>
    </dgm:pt>
    <dgm:pt modelId="{CE8E2F38-C950-4067-AC4B-E939AC6310CB}" type="sibTrans" cxnId="{54F3F083-D426-4E6F-8C2F-CFDED2EC86EA}">
      <dgm:prSet/>
      <dgm:spPr/>
      <dgm:t>
        <a:bodyPr/>
        <a:lstStyle/>
        <a:p>
          <a:pPr rtl="1"/>
          <a:endParaRPr lang="he-IL" sz="2800"/>
        </a:p>
      </dgm:t>
    </dgm:pt>
    <dgm:pt modelId="{D102A1B1-FF63-4FA6-999C-8CF76B49EAA7}">
      <dgm:prSet phldrT="[טקסט]" custT="1"/>
      <dgm:spPr/>
      <dgm:t>
        <a:bodyPr/>
        <a:lstStyle/>
        <a:p>
          <a:pPr rtl="1"/>
          <a:r>
            <a:rPr lang="he-IL" sz="1050" dirty="0" smtClean="0"/>
            <a:t>כללי</a:t>
          </a:r>
          <a:endParaRPr lang="he-IL" sz="1050" dirty="0"/>
        </a:p>
      </dgm:t>
      <dgm:extLst>
        <a:ext uri="{E40237B7-FDA0-4F09-8148-C483321AD2D9}">
          <dgm14:cNvPr xmlns:dgm14="http://schemas.microsoft.com/office/drawing/2010/diagram" id="0" name="">
            <a:hlinkClick xmlns:r="http://schemas.openxmlformats.org/officeDocument/2006/relationships" r:id="rId11" action="ppaction://hlinksldjump"/>
          </dgm14:cNvPr>
        </a:ext>
      </dgm:extLst>
    </dgm:pt>
    <dgm:pt modelId="{9356431F-AB5B-4A9B-A556-964D3EDB073C}" type="parTrans" cxnId="{78D317D5-1D00-4A8C-A73D-E2314B4B1391}">
      <dgm:prSet/>
      <dgm:spPr/>
      <dgm:t>
        <a:bodyPr/>
        <a:lstStyle/>
        <a:p>
          <a:pPr rtl="1"/>
          <a:endParaRPr lang="he-IL"/>
        </a:p>
      </dgm:t>
    </dgm:pt>
    <dgm:pt modelId="{E0951A3E-FE95-48D1-943D-960DD9B54EEC}" type="sibTrans" cxnId="{78D317D5-1D00-4A8C-A73D-E2314B4B1391}">
      <dgm:prSet/>
      <dgm:spPr/>
      <dgm:t>
        <a:bodyPr/>
        <a:lstStyle/>
        <a:p>
          <a:pPr rtl="1"/>
          <a:endParaRPr lang="he-IL"/>
        </a:p>
      </dgm:t>
    </dgm:pt>
    <dgm:pt modelId="{67035BDE-3CD2-4B8A-9044-81B9EFC09372}" type="pres">
      <dgm:prSet presAssocID="{64914DAA-E681-4E75-A289-419C1760D214}" presName="Name0" presStyleCnt="0">
        <dgm:presLayoutVars>
          <dgm:dir val="rev"/>
          <dgm:animLvl val="lvl"/>
          <dgm:resizeHandles val="exact"/>
        </dgm:presLayoutVars>
      </dgm:prSet>
      <dgm:spPr/>
    </dgm:pt>
    <dgm:pt modelId="{18A89D37-4523-432D-B151-D34BD7C292A4}" type="pres">
      <dgm:prSet presAssocID="{FDA4C154-34C6-40F7-967D-0F4B8D4D651C}" presName="parTxOnly" presStyleLbl="node1" presStyleIdx="0" presStyleCnt="11">
        <dgm:presLayoutVars>
          <dgm:chMax val="0"/>
          <dgm:chPref val="0"/>
          <dgm:bulletEnabled val="1"/>
        </dgm:presLayoutVars>
      </dgm:prSet>
      <dgm:spPr/>
      <dgm:t>
        <a:bodyPr/>
        <a:lstStyle/>
        <a:p>
          <a:pPr rtl="1"/>
          <a:endParaRPr lang="he-IL"/>
        </a:p>
      </dgm:t>
    </dgm:pt>
    <dgm:pt modelId="{83143983-7DF6-4FC7-9C36-7742CE0A3E0E}" type="pres">
      <dgm:prSet presAssocID="{F58F0503-5FC4-4D0F-86C3-6A613B7925A8}" presName="parTxOnlySpace" presStyleCnt="0"/>
      <dgm:spPr/>
    </dgm:pt>
    <dgm:pt modelId="{65AD9CA1-2954-4508-AF9F-F35F4509274E}" type="pres">
      <dgm:prSet presAssocID="{D102A1B1-FF63-4FA6-999C-8CF76B49EAA7}" presName="parTxOnly" presStyleLbl="node1" presStyleIdx="1" presStyleCnt="11">
        <dgm:presLayoutVars>
          <dgm:chMax val="0"/>
          <dgm:chPref val="0"/>
          <dgm:bulletEnabled val="1"/>
        </dgm:presLayoutVars>
      </dgm:prSet>
      <dgm:spPr/>
      <dgm:t>
        <a:bodyPr/>
        <a:lstStyle/>
        <a:p>
          <a:pPr rtl="1"/>
          <a:endParaRPr lang="he-IL"/>
        </a:p>
      </dgm:t>
    </dgm:pt>
    <dgm:pt modelId="{C7FA078C-4A1E-41AF-9E42-7E92F0214D85}" type="pres">
      <dgm:prSet presAssocID="{E0951A3E-FE95-48D1-943D-960DD9B54EEC}" presName="parTxOnlySpace" presStyleCnt="0"/>
      <dgm:spPr/>
    </dgm:pt>
    <dgm:pt modelId="{D6D07309-BCBB-498E-8616-D9FCDDD8F6A3}" type="pres">
      <dgm:prSet presAssocID="{E2BAFF71-8F72-4862-BEA1-0F6C25F1D4AC}" presName="parTxOnly" presStyleLbl="node1" presStyleIdx="2" presStyleCnt="11">
        <dgm:presLayoutVars>
          <dgm:chMax val="0"/>
          <dgm:chPref val="0"/>
          <dgm:bulletEnabled val="1"/>
        </dgm:presLayoutVars>
      </dgm:prSet>
      <dgm:spPr/>
      <dgm:t>
        <a:bodyPr/>
        <a:lstStyle/>
        <a:p>
          <a:pPr rtl="1"/>
          <a:endParaRPr lang="he-IL"/>
        </a:p>
      </dgm:t>
    </dgm:pt>
    <dgm:pt modelId="{D37685D8-8118-4B66-A8D8-4525AF2B0C53}" type="pres">
      <dgm:prSet presAssocID="{8C57EDE7-39CF-4FEC-919F-135913F395E7}" presName="parTxOnlySpace" presStyleCnt="0"/>
      <dgm:spPr/>
    </dgm:pt>
    <dgm:pt modelId="{E45CBE25-F5E4-4881-9483-C59BFBA9EB67}" type="pres">
      <dgm:prSet presAssocID="{997D4FDC-1220-46DC-8075-F7BFF61710C5}" presName="parTxOnly" presStyleLbl="node1" presStyleIdx="3" presStyleCnt="11">
        <dgm:presLayoutVars>
          <dgm:chMax val="0"/>
          <dgm:chPref val="0"/>
          <dgm:bulletEnabled val="1"/>
        </dgm:presLayoutVars>
      </dgm:prSet>
      <dgm:spPr/>
      <dgm:t>
        <a:bodyPr/>
        <a:lstStyle/>
        <a:p>
          <a:pPr rtl="1"/>
          <a:endParaRPr lang="he-IL"/>
        </a:p>
      </dgm:t>
    </dgm:pt>
    <dgm:pt modelId="{391C90DB-D8CB-4057-9DA1-90F1FC702F3F}" type="pres">
      <dgm:prSet presAssocID="{24D735C6-4920-4CA3-A65F-14AC6386DCCB}" presName="parTxOnlySpace" presStyleCnt="0"/>
      <dgm:spPr/>
    </dgm:pt>
    <dgm:pt modelId="{EE10C29B-4F40-49D9-BD13-7E317EF10791}" type="pres">
      <dgm:prSet presAssocID="{075CBA88-F6D6-45AD-9B81-EB520163FB71}" presName="parTxOnly" presStyleLbl="node1" presStyleIdx="4" presStyleCnt="11">
        <dgm:presLayoutVars>
          <dgm:chMax val="0"/>
          <dgm:chPref val="0"/>
          <dgm:bulletEnabled val="1"/>
        </dgm:presLayoutVars>
      </dgm:prSet>
      <dgm:spPr/>
      <dgm:t>
        <a:bodyPr/>
        <a:lstStyle/>
        <a:p>
          <a:pPr rtl="1"/>
          <a:endParaRPr lang="he-IL"/>
        </a:p>
      </dgm:t>
    </dgm:pt>
    <dgm:pt modelId="{F4D0DED4-4ECC-4A8A-AD97-C317EF539728}" type="pres">
      <dgm:prSet presAssocID="{73D1E045-C929-46AA-8C81-20223311BA96}" presName="parTxOnlySpace" presStyleCnt="0"/>
      <dgm:spPr/>
    </dgm:pt>
    <dgm:pt modelId="{1A9466D8-28D8-477B-99A1-DEBDABC8FEE9}" type="pres">
      <dgm:prSet presAssocID="{08706E9B-9F60-418B-990F-EC4386C5E0D5}" presName="parTxOnly" presStyleLbl="node1" presStyleIdx="5" presStyleCnt="11">
        <dgm:presLayoutVars>
          <dgm:chMax val="0"/>
          <dgm:chPref val="0"/>
          <dgm:bulletEnabled val="1"/>
        </dgm:presLayoutVars>
      </dgm:prSet>
      <dgm:spPr/>
      <dgm:t>
        <a:bodyPr/>
        <a:lstStyle/>
        <a:p>
          <a:pPr rtl="1"/>
          <a:endParaRPr lang="he-IL"/>
        </a:p>
      </dgm:t>
    </dgm:pt>
    <dgm:pt modelId="{35EBD49D-6C27-457A-8589-9B4765A089AF}" type="pres">
      <dgm:prSet presAssocID="{2F221B26-DA60-4F29-9293-F53D61C0E54D}" presName="parTxOnlySpace" presStyleCnt="0"/>
      <dgm:spPr/>
    </dgm:pt>
    <dgm:pt modelId="{FECBA68D-982F-440C-B483-E60C9A914070}" type="pres">
      <dgm:prSet presAssocID="{78865370-854E-4678-A57F-2131904D5925}" presName="parTxOnly" presStyleLbl="node1" presStyleIdx="6" presStyleCnt="11">
        <dgm:presLayoutVars>
          <dgm:chMax val="0"/>
          <dgm:chPref val="0"/>
          <dgm:bulletEnabled val="1"/>
        </dgm:presLayoutVars>
      </dgm:prSet>
      <dgm:spPr/>
      <dgm:t>
        <a:bodyPr/>
        <a:lstStyle/>
        <a:p>
          <a:pPr rtl="1"/>
          <a:endParaRPr lang="he-IL"/>
        </a:p>
      </dgm:t>
    </dgm:pt>
    <dgm:pt modelId="{5B97DC13-D1AD-4805-85C9-025CB50705DC}" type="pres">
      <dgm:prSet presAssocID="{0005AEA8-8635-45F1-B832-11D300918504}" presName="parTxOnlySpace" presStyleCnt="0"/>
      <dgm:spPr/>
    </dgm:pt>
    <dgm:pt modelId="{3BB47639-05B3-4A58-8CD6-B35DED45D1DC}" type="pres">
      <dgm:prSet presAssocID="{FE18A422-33C8-4EE3-8E17-8BA8CABA95ED}" presName="parTxOnly" presStyleLbl="node1" presStyleIdx="7" presStyleCnt="11">
        <dgm:presLayoutVars>
          <dgm:chMax val="0"/>
          <dgm:chPref val="0"/>
          <dgm:bulletEnabled val="1"/>
        </dgm:presLayoutVars>
      </dgm:prSet>
      <dgm:spPr/>
      <dgm:t>
        <a:bodyPr/>
        <a:lstStyle/>
        <a:p>
          <a:pPr rtl="1"/>
          <a:endParaRPr lang="he-IL"/>
        </a:p>
      </dgm:t>
    </dgm:pt>
    <dgm:pt modelId="{68F92F20-6814-45E3-B755-550EF486608C}" type="pres">
      <dgm:prSet presAssocID="{F31C2E0B-B6A7-4CFC-A05C-310D45464136}" presName="parTxOnlySpace" presStyleCnt="0"/>
      <dgm:spPr/>
    </dgm:pt>
    <dgm:pt modelId="{4F491839-1C66-4DC6-998E-4231421BC74A}" type="pres">
      <dgm:prSet presAssocID="{90C00BD0-A721-4A28-A50C-9536E9943D88}" presName="parTxOnly" presStyleLbl="node1" presStyleIdx="8" presStyleCnt="11">
        <dgm:presLayoutVars>
          <dgm:chMax val="0"/>
          <dgm:chPref val="0"/>
          <dgm:bulletEnabled val="1"/>
        </dgm:presLayoutVars>
      </dgm:prSet>
      <dgm:spPr/>
      <dgm:t>
        <a:bodyPr/>
        <a:lstStyle/>
        <a:p>
          <a:pPr rtl="1"/>
          <a:endParaRPr lang="he-IL"/>
        </a:p>
      </dgm:t>
    </dgm:pt>
    <dgm:pt modelId="{CF04DA4A-B689-4CC7-A70A-C0B4368E97EA}" type="pres">
      <dgm:prSet presAssocID="{2FDD31F2-9FA9-498B-962D-426ECFFA105E}" presName="parTxOnlySpace" presStyleCnt="0"/>
      <dgm:spPr/>
    </dgm:pt>
    <dgm:pt modelId="{00701568-8664-473E-A9AD-984B7663E0BF}" type="pres">
      <dgm:prSet presAssocID="{948E07BC-D6BF-403D-87D7-65AAF0089B4E}" presName="parTxOnly" presStyleLbl="node1" presStyleIdx="9" presStyleCnt="11">
        <dgm:presLayoutVars>
          <dgm:chMax val="0"/>
          <dgm:chPref val="0"/>
          <dgm:bulletEnabled val="1"/>
        </dgm:presLayoutVars>
      </dgm:prSet>
      <dgm:spPr/>
      <dgm:t>
        <a:bodyPr/>
        <a:lstStyle/>
        <a:p>
          <a:pPr rtl="1"/>
          <a:endParaRPr lang="he-IL"/>
        </a:p>
      </dgm:t>
    </dgm:pt>
    <dgm:pt modelId="{8411895B-2800-4B1E-B1AA-CC45C4C6D355}" type="pres">
      <dgm:prSet presAssocID="{6C567D6C-593F-45AF-B014-A2366862997F}" presName="parTxOnlySpace" presStyleCnt="0"/>
      <dgm:spPr/>
    </dgm:pt>
    <dgm:pt modelId="{3A9F1D4F-CF10-45D1-8AF2-BB97C4CE8005}" type="pres">
      <dgm:prSet presAssocID="{322B96C6-F1B5-44EF-BA0B-9A1F0B5EDE2F}" presName="parTxOnly" presStyleLbl="node1" presStyleIdx="10" presStyleCnt="11">
        <dgm:presLayoutVars>
          <dgm:chMax val="0"/>
          <dgm:chPref val="0"/>
          <dgm:bulletEnabled val="1"/>
        </dgm:presLayoutVars>
      </dgm:prSet>
      <dgm:spPr/>
      <dgm:t>
        <a:bodyPr/>
        <a:lstStyle/>
        <a:p>
          <a:pPr rtl="1"/>
          <a:endParaRPr lang="he-IL"/>
        </a:p>
      </dgm:t>
    </dgm:pt>
  </dgm:ptLst>
  <dgm:cxnLst>
    <dgm:cxn modelId="{77EE318E-67A5-40B4-8DF3-9DBB09B1F33B}" srcId="{64914DAA-E681-4E75-A289-419C1760D214}" destId="{948E07BC-D6BF-403D-87D7-65AAF0089B4E}" srcOrd="9" destOrd="0" parTransId="{56156C52-9D71-4256-AF0D-2307DC797C94}" sibTransId="{6C567D6C-593F-45AF-B014-A2366862997F}"/>
    <dgm:cxn modelId="{80B80EE8-FDCC-41D4-AE86-580B68B0A22B}" type="presOf" srcId="{997D4FDC-1220-46DC-8075-F7BFF61710C5}" destId="{E45CBE25-F5E4-4881-9483-C59BFBA9EB67}" srcOrd="0" destOrd="0" presId="urn:microsoft.com/office/officeart/2005/8/layout/chevron1"/>
    <dgm:cxn modelId="{2EE2BFC2-7184-45D1-A257-7597B1CF857C}" srcId="{64914DAA-E681-4E75-A289-419C1760D214}" destId="{997D4FDC-1220-46DC-8075-F7BFF61710C5}" srcOrd="3" destOrd="0" parTransId="{D71BD26E-7F1A-49F7-9019-6155C1B0F556}" sibTransId="{24D735C6-4920-4CA3-A65F-14AC6386DCCB}"/>
    <dgm:cxn modelId="{E2B24D33-59CF-46A3-ADB7-5ED8C33AA6A4}" type="presOf" srcId="{08706E9B-9F60-418B-990F-EC4386C5E0D5}" destId="{1A9466D8-28D8-477B-99A1-DEBDABC8FEE9}" srcOrd="0" destOrd="0" presId="urn:microsoft.com/office/officeart/2005/8/layout/chevron1"/>
    <dgm:cxn modelId="{78D317D5-1D00-4A8C-A73D-E2314B4B1391}" srcId="{64914DAA-E681-4E75-A289-419C1760D214}" destId="{D102A1B1-FF63-4FA6-999C-8CF76B49EAA7}" srcOrd="1" destOrd="0" parTransId="{9356431F-AB5B-4A9B-A556-964D3EDB073C}" sibTransId="{E0951A3E-FE95-48D1-943D-960DD9B54EEC}"/>
    <dgm:cxn modelId="{6D6F371F-5E78-465A-803D-EBC72969B6D2}" type="presOf" srcId="{948E07BC-D6BF-403D-87D7-65AAF0089B4E}" destId="{00701568-8664-473E-A9AD-984B7663E0BF}" srcOrd="0" destOrd="0" presId="urn:microsoft.com/office/officeart/2005/8/layout/chevron1"/>
    <dgm:cxn modelId="{1EAE6289-6A26-4F79-A1F4-BC9708A6B0F6}" type="presOf" srcId="{FDA4C154-34C6-40F7-967D-0F4B8D4D651C}" destId="{18A89D37-4523-432D-B151-D34BD7C292A4}" srcOrd="0" destOrd="0" presId="urn:microsoft.com/office/officeart/2005/8/layout/chevron1"/>
    <dgm:cxn modelId="{A2BFC67A-4A8C-44A1-AAE3-54F3CD982FC3}" srcId="{64914DAA-E681-4E75-A289-419C1760D214}" destId="{78865370-854E-4678-A57F-2131904D5925}" srcOrd="6" destOrd="0" parTransId="{86BCF90E-828F-4AA4-9C16-7F2B7D44CF78}" sibTransId="{0005AEA8-8635-45F1-B832-11D300918504}"/>
    <dgm:cxn modelId="{425EE30F-3A1E-406B-8EE6-6FA76786AE89}" srcId="{64914DAA-E681-4E75-A289-419C1760D214}" destId="{E2BAFF71-8F72-4862-BEA1-0F6C25F1D4AC}" srcOrd="2" destOrd="0" parTransId="{4555D469-83D8-4E76-94B0-A13C892D9658}" sibTransId="{8C57EDE7-39CF-4FEC-919F-135913F395E7}"/>
    <dgm:cxn modelId="{6B770BA1-5C25-4CF7-966B-62966FCCF008}" type="presOf" srcId="{322B96C6-F1B5-44EF-BA0B-9A1F0B5EDE2F}" destId="{3A9F1D4F-CF10-45D1-8AF2-BB97C4CE8005}" srcOrd="0" destOrd="0" presId="urn:microsoft.com/office/officeart/2005/8/layout/chevron1"/>
    <dgm:cxn modelId="{A2A42501-CF2A-4087-ADE1-D40A5C16C85D}" type="presOf" srcId="{E2BAFF71-8F72-4862-BEA1-0F6C25F1D4AC}" destId="{D6D07309-BCBB-498E-8616-D9FCDDD8F6A3}" srcOrd="0" destOrd="0" presId="urn:microsoft.com/office/officeart/2005/8/layout/chevron1"/>
    <dgm:cxn modelId="{BDC8080F-8FFC-4228-B4E9-048B5C652B09}" srcId="{64914DAA-E681-4E75-A289-419C1760D214}" destId="{FE18A422-33C8-4EE3-8E17-8BA8CABA95ED}" srcOrd="7" destOrd="0" parTransId="{1BCAAFCD-01B1-4B28-84B3-8CE34905D221}" sibTransId="{F31C2E0B-B6A7-4CFC-A05C-310D45464136}"/>
    <dgm:cxn modelId="{6CEE9610-F581-4ADB-BDE0-243D3B25D871}" type="presOf" srcId="{78865370-854E-4678-A57F-2131904D5925}" destId="{FECBA68D-982F-440C-B483-E60C9A914070}" srcOrd="0" destOrd="0" presId="urn:microsoft.com/office/officeart/2005/8/layout/chevron1"/>
    <dgm:cxn modelId="{AF5869A1-54E5-4FEE-B3FE-BF865F579DF2}" srcId="{64914DAA-E681-4E75-A289-419C1760D214}" destId="{075CBA88-F6D6-45AD-9B81-EB520163FB71}" srcOrd="4" destOrd="0" parTransId="{40BDF874-CB91-4955-BF30-CB9728F0A5EE}" sibTransId="{73D1E045-C929-46AA-8C81-20223311BA96}"/>
    <dgm:cxn modelId="{BE325965-A5D3-4E89-9F63-1A91C3BE326A}" type="presOf" srcId="{FE18A422-33C8-4EE3-8E17-8BA8CABA95ED}" destId="{3BB47639-05B3-4A58-8CD6-B35DED45D1DC}" srcOrd="0" destOrd="0" presId="urn:microsoft.com/office/officeart/2005/8/layout/chevron1"/>
    <dgm:cxn modelId="{D58F75E8-C92C-43A2-BCEF-1FE5AF56A4FB}" type="presOf" srcId="{075CBA88-F6D6-45AD-9B81-EB520163FB71}" destId="{EE10C29B-4F40-49D9-BD13-7E317EF10791}" srcOrd="0" destOrd="0" presId="urn:microsoft.com/office/officeart/2005/8/layout/chevron1"/>
    <dgm:cxn modelId="{6A15F045-99F6-4254-B97A-7E7D39FFC8C5}" type="presOf" srcId="{90C00BD0-A721-4A28-A50C-9536E9943D88}" destId="{4F491839-1C66-4DC6-998E-4231421BC74A}" srcOrd="0" destOrd="0" presId="urn:microsoft.com/office/officeart/2005/8/layout/chevron1"/>
    <dgm:cxn modelId="{07DE925E-B3E4-48BC-9CBD-2143CD696825}" type="presOf" srcId="{D102A1B1-FF63-4FA6-999C-8CF76B49EAA7}" destId="{65AD9CA1-2954-4508-AF9F-F35F4509274E}" srcOrd="0" destOrd="0" presId="urn:microsoft.com/office/officeart/2005/8/layout/chevron1"/>
    <dgm:cxn modelId="{7AFDF5BA-1C85-4206-BE4D-8145C7C870A8}" srcId="{64914DAA-E681-4E75-A289-419C1760D214}" destId="{FDA4C154-34C6-40F7-967D-0F4B8D4D651C}" srcOrd="0" destOrd="0" parTransId="{C1627B43-EDB2-4BB0-9F4D-2326F44EBB2E}" sibTransId="{F58F0503-5FC4-4D0F-86C3-6A613B7925A8}"/>
    <dgm:cxn modelId="{DE2F7202-6068-451E-9A8C-BA15D368ACA8}" srcId="{64914DAA-E681-4E75-A289-419C1760D214}" destId="{08706E9B-9F60-418B-990F-EC4386C5E0D5}" srcOrd="5" destOrd="0" parTransId="{E7393792-95EC-49CE-9353-02171E97A0C2}" sibTransId="{2F221B26-DA60-4F29-9293-F53D61C0E54D}"/>
    <dgm:cxn modelId="{54F3F083-D426-4E6F-8C2F-CFDED2EC86EA}" srcId="{64914DAA-E681-4E75-A289-419C1760D214}" destId="{322B96C6-F1B5-44EF-BA0B-9A1F0B5EDE2F}" srcOrd="10" destOrd="0" parTransId="{C36EA5AB-5ED5-4D2D-8033-CFA895EBFEFF}" sibTransId="{CE8E2F38-C950-4067-AC4B-E939AC6310CB}"/>
    <dgm:cxn modelId="{E765A026-ED3A-45E3-ADF5-EE8D08BDD741}" type="presOf" srcId="{64914DAA-E681-4E75-A289-419C1760D214}" destId="{67035BDE-3CD2-4B8A-9044-81B9EFC09372}" srcOrd="0" destOrd="0" presId="urn:microsoft.com/office/officeart/2005/8/layout/chevron1"/>
    <dgm:cxn modelId="{22FC3812-06CC-4827-BE1E-819A028D8CD2}" srcId="{64914DAA-E681-4E75-A289-419C1760D214}" destId="{90C00BD0-A721-4A28-A50C-9536E9943D88}" srcOrd="8" destOrd="0" parTransId="{4A151550-B116-4F0C-B9F1-3E5179CCF111}" sibTransId="{2FDD31F2-9FA9-498B-962D-426ECFFA105E}"/>
    <dgm:cxn modelId="{9E7FAA97-766A-4E6B-AD18-30590E39C06C}" type="presParOf" srcId="{67035BDE-3CD2-4B8A-9044-81B9EFC09372}" destId="{18A89D37-4523-432D-B151-D34BD7C292A4}" srcOrd="0" destOrd="0" presId="urn:microsoft.com/office/officeart/2005/8/layout/chevron1"/>
    <dgm:cxn modelId="{25CB9727-0495-414D-A555-2C24A0989B6B}" type="presParOf" srcId="{67035BDE-3CD2-4B8A-9044-81B9EFC09372}" destId="{83143983-7DF6-4FC7-9C36-7742CE0A3E0E}" srcOrd="1" destOrd="0" presId="urn:microsoft.com/office/officeart/2005/8/layout/chevron1"/>
    <dgm:cxn modelId="{B914EC47-F224-47CB-B32D-AB800485F636}" type="presParOf" srcId="{67035BDE-3CD2-4B8A-9044-81B9EFC09372}" destId="{65AD9CA1-2954-4508-AF9F-F35F4509274E}" srcOrd="2" destOrd="0" presId="urn:microsoft.com/office/officeart/2005/8/layout/chevron1"/>
    <dgm:cxn modelId="{334CB8F0-C0F6-4CBD-9E03-8E975CC96D60}" type="presParOf" srcId="{67035BDE-3CD2-4B8A-9044-81B9EFC09372}" destId="{C7FA078C-4A1E-41AF-9E42-7E92F0214D85}" srcOrd="3" destOrd="0" presId="urn:microsoft.com/office/officeart/2005/8/layout/chevron1"/>
    <dgm:cxn modelId="{442A4CF1-15D5-41C4-9996-EA355DE2B2C8}" type="presParOf" srcId="{67035BDE-3CD2-4B8A-9044-81B9EFC09372}" destId="{D6D07309-BCBB-498E-8616-D9FCDDD8F6A3}" srcOrd="4" destOrd="0" presId="urn:microsoft.com/office/officeart/2005/8/layout/chevron1"/>
    <dgm:cxn modelId="{D0E3084C-1C53-4FC6-BAFD-AB9ED8CF631D}" type="presParOf" srcId="{67035BDE-3CD2-4B8A-9044-81B9EFC09372}" destId="{D37685D8-8118-4B66-A8D8-4525AF2B0C53}" srcOrd="5" destOrd="0" presId="urn:microsoft.com/office/officeart/2005/8/layout/chevron1"/>
    <dgm:cxn modelId="{E44C5870-970A-4D8C-916B-999261B87864}" type="presParOf" srcId="{67035BDE-3CD2-4B8A-9044-81B9EFC09372}" destId="{E45CBE25-F5E4-4881-9483-C59BFBA9EB67}" srcOrd="6" destOrd="0" presId="urn:microsoft.com/office/officeart/2005/8/layout/chevron1"/>
    <dgm:cxn modelId="{2BE8940F-46C6-47C7-ABC1-FB231ED788FA}" type="presParOf" srcId="{67035BDE-3CD2-4B8A-9044-81B9EFC09372}" destId="{391C90DB-D8CB-4057-9DA1-90F1FC702F3F}" srcOrd="7" destOrd="0" presId="urn:microsoft.com/office/officeart/2005/8/layout/chevron1"/>
    <dgm:cxn modelId="{FA0E6C71-EA60-4877-A631-14DFAA526E7C}" type="presParOf" srcId="{67035BDE-3CD2-4B8A-9044-81B9EFC09372}" destId="{EE10C29B-4F40-49D9-BD13-7E317EF10791}" srcOrd="8" destOrd="0" presId="urn:microsoft.com/office/officeart/2005/8/layout/chevron1"/>
    <dgm:cxn modelId="{C6BE32CC-59F6-43FC-94CB-6C8792D5F7DA}" type="presParOf" srcId="{67035BDE-3CD2-4B8A-9044-81B9EFC09372}" destId="{F4D0DED4-4ECC-4A8A-AD97-C317EF539728}" srcOrd="9" destOrd="0" presId="urn:microsoft.com/office/officeart/2005/8/layout/chevron1"/>
    <dgm:cxn modelId="{D1B9F431-64CE-4922-99D4-1ACB154BCAB7}" type="presParOf" srcId="{67035BDE-3CD2-4B8A-9044-81B9EFC09372}" destId="{1A9466D8-28D8-477B-99A1-DEBDABC8FEE9}" srcOrd="10" destOrd="0" presId="urn:microsoft.com/office/officeart/2005/8/layout/chevron1"/>
    <dgm:cxn modelId="{08052C58-C581-4001-90EB-8406F0DF4D83}" type="presParOf" srcId="{67035BDE-3CD2-4B8A-9044-81B9EFC09372}" destId="{35EBD49D-6C27-457A-8589-9B4765A089AF}" srcOrd="11" destOrd="0" presId="urn:microsoft.com/office/officeart/2005/8/layout/chevron1"/>
    <dgm:cxn modelId="{66B8E0B2-76CE-4D0D-9CBD-0DA158EB3D25}" type="presParOf" srcId="{67035BDE-3CD2-4B8A-9044-81B9EFC09372}" destId="{FECBA68D-982F-440C-B483-E60C9A914070}" srcOrd="12" destOrd="0" presId="urn:microsoft.com/office/officeart/2005/8/layout/chevron1"/>
    <dgm:cxn modelId="{F9E52FE3-4465-41FD-9F79-33268C0DBEA2}" type="presParOf" srcId="{67035BDE-3CD2-4B8A-9044-81B9EFC09372}" destId="{5B97DC13-D1AD-4805-85C9-025CB50705DC}" srcOrd="13" destOrd="0" presId="urn:microsoft.com/office/officeart/2005/8/layout/chevron1"/>
    <dgm:cxn modelId="{028DD57F-8826-4674-A565-C350453F32E7}" type="presParOf" srcId="{67035BDE-3CD2-4B8A-9044-81B9EFC09372}" destId="{3BB47639-05B3-4A58-8CD6-B35DED45D1DC}" srcOrd="14" destOrd="0" presId="urn:microsoft.com/office/officeart/2005/8/layout/chevron1"/>
    <dgm:cxn modelId="{425470FA-262A-416A-820F-883B2707B85F}" type="presParOf" srcId="{67035BDE-3CD2-4B8A-9044-81B9EFC09372}" destId="{68F92F20-6814-45E3-B755-550EF486608C}" srcOrd="15" destOrd="0" presId="urn:microsoft.com/office/officeart/2005/8/layout/chevron1"/>
    <dgm:cxn modelId="{7F4CA159-E64D-4B73-A445-28EA7EE26251}" type="presParOf" srcId="{67035BDE-3CD2-4B8A-9044-81B9EFC09372}" destId="{4F491839-1C66-4DC6-998E-4231421BC74A}" srcOrd="16" destOrd="0" presId="urn:microsoft.com/office/officeart/2005/8/layout/chevron1"/>
    <dgm:cxn modelId="{7C266E06-D193-4350-9ACA-AA1BBAA1C434}" type="presParOf" srcId="{67035BDE-3CD2-4B8A-9044-81B9EFC09372}" destId="{CF04DA4A-B689-4CC7-A70A-C0B4368E97EA}" srcOrd="17" destOrd="0" presId="urn:microsoft.com/office/officeart/2005/8/layout/chevron1"/>
    <dgm:cxn modelId="{8AB8F3DC-727C-4B5E-944E-DD5D8CDA1FF1}" type="presParOf" srcId="{67035BDE-3CD2-4B8A-9044-81B9EFC09372}" destId="{00701568-8664-473E-A9AD-984B7663E0BF}" srcOrd="18" destOrd="0" presId="urn:microsoft.com/office/officeart/2005/8/layout/chevron1"/>
    <dgm:cxn modelId="{095000B5-8321-4EE1-BBFA-63724408EACA}" type="presParOf" srcId="{67035BDE-3CD2-4B8A-9044-81B9EFC09372}" destId="{8411895B-2800-4B1E-B1AA-CC45C4C6D355}" srcOrd="19" destOrd="0" presId="urn:microsoft.com/office/officeart/2005/8/layout/chevron1"/>
    <dgm:cxn modelId="{3AC7B6B8-1209-41BC-B343-90ED36654F7E}" type="presParOf" srcId="{67035BDE-3CD2-4B8A-9044-81B9EFC09372}" destId="{3A9F1D4F-CF10-45D1-8AF2-BB97C4CE8005}" srcOrd="2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914DAA-E681-4E75-A289-419C1760D214}" type="doc">
      <dgm:prSet loTypeId="urn:microsoft.com/office/officeart/2005/8/layout/chevron1" loCatId="process" qsTypeId="urn:microsoft.com/office/officeart/2005/8/quickstyle/simple1" qsCatId="simple" csTypeId="urn:microsoft.com/office/officeart/2005/8/colors/accent1_2" csCatId="accent1" phldr="1"/>
      <dgm:spPr/>
    </dgm:pt>
    <dgm:pt modelId="{FDA4C154-34C6-40F7-967D-0F4B8D4D651C}">
      <dgm:prSet phldrT="[טקסט]" custT="1"/>
      <dgm:spPr/>
      <dgm:t>
        <a:bodyPr/>
        <a:lstStyle/>
        <a:p>
          <a:pPr rtl="1"/>
          <a:r>
            <a:rPr lang="he-IL" sz="1050" dirty="0" smtClean="0"/>
            <a:t>הפוליסה</a:t>
          </a:r>
          <a:endParaRPr lang="he-IL" sz="105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1627B43-EDB2-4BB0-9F4D-2326F44EBB2E}" type="parTrans" cxnId="{7AFDF5BA-1C85-4206-BE4D-8145C7C870A8}">
      <dgm:prSet/>
      <dgm:spPr/>
      <dgm:t>
        <a:bodyPr/>
        <a:lstStyle/>
        <a:p>
          <a:pPr rtl="1"/>
          <a:endParaRPr lang="he-IL" sz="2800"/>
        </a:p>
      </dgm:t>
    </dgm:pt>
    <dgm:pt modelId="{F58F0503-5FC4-4D0F-86C3-6A613B7925A8}" type="sibTrans" cxnId="{7AFDF5BA-1C85-4206-BE4D-8145C7C870A8}">
      <dgm:prSet/>
      <dgm:spPr/>
      <dgm:t>
        <a:bodyPr/>
        <a:lstStyle/>
        <a:p>
          <a:pPr rtl="1"/>
          <a:endParaRPr lang="he-IL" sz="2800"/>
        </a:p>
      </dgm:t>
    </dgm:pt>
    <dgm:pt modelId="{E2BAFF71-8F72-4862-BEA1-0F6C25F1D4AC}">
      <dgm:prSet phldrT="[טקסט]" custT="1"/>
      <dgm:spPr/>
      <dgm:t>
        <a:bodyPr/>
        <a:lstStyle/>
        <a:p>
          <a:pPr rtl="1"/>
          <a:r>
            <a:rPr lang="he-IL" sz="1050" dirty="0" smtClean="0"/>
            <a:t>ניתוחים</a:t>
          </a:r>
          <a:endParaRPr lang="he-IL" sz="105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4555D469-83D8-4E76-94B0-A13C892D9658}" type="parTrans" cxnId="{425EE30F-3A1E-406B-8EE6-6FA76786AE89}">
      <dgm:prSet/>
      <dgm:spPr/>
      <dgm:t>
        <a:bodyPr/>
        <a:lstStyle/>
        <a:p>
          <a:pPr rtl="1"/>
          <a:endParaRPr lang="he-IL" sz="2800"/>
        </a:p>
      </dgm:t>
    </dgm:pt>
    <dgm:pt modelId="{8C57EDE7-39CF-4FEC-919F-135913F395E7}" type="sibTrans" cxnId="{425EE30F-3A1E-406B-8EE6-6FA76786AE89}">
      <dgm:prSet/>
      <dgm:spPr/>
      <dgm:t>
        <a:bodyPr/>
        <a:lstStyle/>
        <a:p>
          <a:pPr rtl="1"/>
          <a:endParaRPr lang="he-IL" sz="2800"/>
        </a:p>
      </dgm:t>
    </dgm:pt>
    <dgm:pt modelId="{78865370-854E-4678-A57F-2131904D5925}">
      <dgm:prSet phldrT="[טקסט]" custT="1"/>
      <dgm:spPr/>
      <dgm:t>
        <a:bodyPr/>
        <a:lstStyle/>
        <a:p>
          <a:pPr rtl="1"/>
          <a:r>
            <a:rPr lang="he-IL" sz="1050" dirty="0" smtClean="0"/>
            <a:t>אמבולטורי</a:t>
          </a:r>
          <a:endParaRPr lang="he-IL" sz="105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6BCF90E-828F-4AA4-9C16-7F2B7D44CF78}" type="parTrans" cxnId="{A2BFC67A-4A8C-44A1-AAE3-54F3CD982FC3}">
      <dgm:prSet/>
      <dgm:spPr/>
      <dgm:t>
        <a:bodyPr/>
        <a:lstStyle/>
        <a:p>
          <a:pPr rtl="1"/>
          <a:endParaRPr lang="he-IL" sz="2800"/>
        </a:p>
      </dgm:t>
    </dgm:pt>
    <dgm:pt modelId="{0005AEA8-8635-45F1-B832-11D300918504}" type="sibTrans" cxnId="{A2BFC67A-4A8C-44A1-AAE3-54F3CD982FC3}">
      <dgm:prSet/>
      <dgm:spPr/>
      <dgm:t>
        <a:bodyPr/>
        <a:lstStyle/>
        <a:p>
          <a:pPr rtl="1"/>
          <a:endParaRPr lang="he-IL" sz="2800"/>
        </a:p>
      </dgm:t>
    </dgm:pt>
    <dgm:pt modelId="{997D4FDC-1220-46DC-8075-F7BFF61710C5}">
      <dgm:prSet phldrT="[טקסט]" custT="1"/>
      <dgm:spPr/>
      <dgm:t>
        <a:bodyPr/>
        <a:lstStyle/>
        <a:p>
          <a:pPr rtl="1"/>
          <a:r>
            <a:rPr lang="he-IL" sz="1050" dirty="0" smtClean="0"/>
            <a:t>השתלות</a:t>
          </a:r>
          <a:endParaRPr lang="he-IL" sz="1050"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71BD26E-7F1A-49F7-9019-6155C1B0F556}" type="parTrans" cxnId="{2EE2BFC2-7184-45D1-A257-7597B1CF857C}">
      <dgm:prSet/>
      <dgm:spPr/>
      <dgm:t>
        <a:bodyPr/>
        <a:lstStyle/>
        <a:p>
          <a:pPr rtl="1"/>
          <a:endParaRPr lang="he-IL" sz="2800"/>
        </a:p>
      </dgm:t>
    </dgm:pt>
    <dgm:pt modelId="{24D735C6-4920-4CA3-A65F-14AC6386DCCB}" type="sibTrans" cxnId="{2EE2BFC2-7184-45D1-A257-7597B1CF857C}">
      <dgm:prSet/>
      <dgm:spPr/>
      <dgm:t>
        <a:bodyPr/>
        <a:lstStyle/>
        <a:p>
          <a:pPr rtl="1"/>
          <a:endParaRPr lang="he-IL" sz="2800"/>
        </a:p>
      </dgm:t>
    </dgm:pt>
    <dgm:pt modelId="{075CBA88-F6D6-45AD-9B81-EB520163FB71}">
      <dgm:prSet phldrT="[טקסט]" custT="1"/>
      <dgm:spPr/>
      <dgm:t>
        <a:bodyPr/>
        <a:lstStyle/>
        <a:p>
          <a:pPr rtl="1"/>
          <a:r>
            <a:rPr lang="he-IL" sz="1050" dirty="0" smtClean="0"/>
            <a:t>תרופות</a:t>
          </a:r>
          <a:endParaRPr lang="he-IL" sz="1050"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40BDF874-CB91-4955-BF30-CB9728F0A5EE}" type="parTrans" cxnId="{AF5869A1-54E5-4FEE-B3FE-BF865F579DF2}">
      <dgm:prSet/>
      <dgm:spPr/>
      <dgm:t>
        <a:bodyPr/>
        <a:lstStyle/>
        <a:p>
          <a:pPr rtl="1"/>
          <a:endParaRPr lang="he-IL" sz="2800"/>
        </a:p>
      </dgm:t>
    </dgm:pt>
    <dgm:pt modelId="{73D1E045-C929-46AA-8C81-20223311BA96}" type="sibTrans" cxnId="{AF5869A1-54E5-4FEE-B3FE-BF865F579DF2}">
      <dgm:prSet/>
      <dgm:spPr/>
      <dgm:t>
        <a:bodyPr/>
        <a:lstStyle/>
        <a:p>
          <a:pPr rtl="1"/>
          <a:endParaRPr lang="he-IL" sz="2800"/>
        </a:p>
      </dgm:t>
    </dgm:pt>
    <dgm:pt modelId="{08706E9B-9F60-418B-990F-EC4386C5E0D5}">
      <dgm:prSet phldrT="[טקסט]" custT="1"/>
      <dgm:spPr/>
      <dgm:t>
        <a:bodyPr/>
        <a:lstStyle/>
        <a:p>
          <a:pPr rtl="1"/>
          <a:r>
            <a:rPr lang="he-IL" sz="1050" dirty="0" smtClean="0"/>
            <a:t>ניתוחים בחו"ל</a:t>
          </a:r>
          <a:endParaRPr lang="he-IL" sz="1050"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E7393792-95EC-49CE-9353-02171E97A0C2}" type="parTrans" cxnId="{DE2F7202-6068-451E-9A8C-BA15D368ACA8}">
      <dgm:prSet/>
      <dgm:spPr/>
      <dgm:t>
        <a:bodyPr/>
        <a:lstStyle/>
        <a:p>
          <a:pPr rtl="1"/>
          <a:endParaRPr lang="he-IL" sz="2800"/>
        </a:p>
      </dgm:t>
    </dgm:pt>
    <dgm:pt modelId="{2F221B26-DA60-4F29-9293-F53D61C0E54D}" type="sibTrans" cxnId="{DE2F7202-6068-451E-9A8C-BA15D368ACA8}">
      <dgm:prSet/>
      <dgm:spPr/>
      <dgm:t>
        <a:bodyPr/>
        <a:lstStyle/>
        <a:p>
          <a:pPr rtl="1"/>
          <a:endParaRPr lang="he-IL" sz="2800"/>
        </a:p>
      </dgm:t>
    </dgm:pt>
    <dgm:pt modelId="{FE18A422-33C8-4EE3-8E17-8BA8CABA95ED}">
      <dgm:prSet phldrT="[טקסט]" custT="1"/>
      <dgm:spPr/>
      <dgm:t>
        <a:bodyPr/>
        <a:lstStyle/>
        <a:p>
          <a:pPr rtl="1"/>
          <a:r>
            <a:rPr lang="he-IL" sz="1050" dirty="0" smtClean="0"/>
            <a:t>דמי ביטוח</a:t>
          </a:r>
          <a:endParaRPr lang="he-IL" sz="1050"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1BCAAFCD-01B1-4B28-84B3-8CE34905D221}" type="parTrans" cxnId="{BDC8080F-8FFC-4228-B4E9-048B5C652B09}">
      <dgm:prSet/>
      <dgm:spPr/>
      <dgm:t>
        <a:bodyPr/>
        <a:lstStyle/>
        <a:p>
          <a:pPr rtl="1"/>
          <a:endParaRPr lang="he-IL" sz="2800"/>
        </a:p>
      </dgm:t>
    </dgm:pt>
    <dgm:pt modelId="{F31C2E0B-B6A7-4CFC-A05C-310D45464136}" type="sibTrans" cxnId="{BDC8080F-8FFC-4228-B4E9-048B5C652B09}">
      <dgm:prSet/>
      <dgm:spPr/>
      <dgm:t>
        <a:bodyPr/>
        <a:lstStyle/>
        <a:p>
          <a:pPr rtl="1"/>
          <a:endParaRPr lang="he-IL" sz="2800"/>
        </a:p>
      </dgm:t>
    </dgm:pt>
    <dgm:pt modelId="{90C00BD0-A721-4A28-A50C-9536E9943D88}">
      <dgm:prSet phldrT="[טקסט]" custT="1"/>
      <dgm:spPr/>
      <dgm:t>
        <a:bodyPr/>
        <a:lstStyle/>
        <a:p>
          <a:pPr rtl="1"/>
          <a:r>
            <a:rPr lang="he-IL" sz="1050" dirty="0" smtClean="0"/>
            <a:t>רובד רשות</a:t>
          </a:r>
          <a:endParaRPr lang="he-IL" sz="1050"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4A151550-B116-4F0C-B9F1-3E5179CCF111}" type="parTrans" cxnId="{22FC3812-06CC-4827-BE1E-819A028D8CD2}">
      <dgm:prSet/>
      <dgm:spPr/>
      <dgm:t>
        <a:bodyPr/>
        <a:lstStyle/>
        <a:p>
          <a:pPr rtl="1"/>
          <a:endParaRPr lang="he-IL" sz="2800"/>
        </a:p>
      </dgm:t>
    </dgm:pt>
    <dgm:pt modelId="{2FDD31F2-9FA9-498B-962D-426ECFFA105E}" type="sibTrans" cxnId="{22FC3812-06CC-4827-BE1E-819A028D8CD2}">
      <dgm:prSet/>
      <dgm:spPr/>
      <dgm:t>
        <a:bodyPr/>
        <a:lstStyle/>
        <a:p>
          <a:pPr rtl="1"/>
          <a:endParaRPr lang="he-IL" sz="2800"/>
        </a:p>
      </dgm:t>
    </dgm:pt>
    <dgm:pt modelId="{948E07BC-D6BF-403D-87D7-65AAF0089B4E}">
      <dgm:prSet phldrT="[טקסט]" custT="1"/>
      <dgm:spPr/>
      <dgm:t>
        <a:bodyPr/>
        <a:lstStyle/>
        <a:p>
          <a:pPr rtl="1"/>
          <a:r>
            <a:rPr lang="he-IL" sz="1050" dirty="0" smtClean="0"/>
            <a:t>פרישה</a:t>
          </a:r>
          <a:endParaRPr lang="he-IL" sz="1050" dirty="0"/>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56156C52-9D71-4256-AF0D-2307DC797C94}" type="parTrans" cxnId="{77EE318E-67A5-40B4-8DF3-9DBB09B1F33B}">
      <dgm:prSet/>
      <dgm:spPr/>
      <dgm:t>
        <a:bodyPr/>
        <a:lstStyle/>
        <a:p>
          <a:pPr rtl="1"/>
          <a:endParaRPr lang="he-IL" sz="2800"/>
        </a:p>
      </dgm:t>
    </dgm:pt>
    <dgm:pt modelId="{6C567D6C-593F-45AF-B014-A2366862997F}" type="sibTrans" cxnId="{77EE318E-67A5-40B4-8DF3-9DBB09B1F33B}">
      <dgm:prSet/>
      <dgm:spPr/>
      <dgm:t>
        <a:bodyPr/>
        <a:lstStyle/>
        <a:p>
          <a:pPr rtl="1"/>
          <a:endParaRPr lang="he-IL" sz="2800"/>
        </a:p>
      </dgm:t>
    </dgm:pt>
    <dgm:pt modelId="{322B96C6-F1B5-44EF-BA0B-9A1F0B5EDE2F}">
      <dgm:prSet phldrT="[טקסט]" custT="1"/>
      <dgm:spPr/>
      <dgm:t>
        <a:bodyPr/>
        <a:lstStyle/>
        <a:p>
          <a:pPr rtl="1"/>
          <a:r>
            <a:rPr lang="he-IL" sz="1050" dirty="0" smtClean="0"/>
            <a:t>תביעות</a:t>
          </a:r>
          <a:endParaRPr lang="he-IL" sz="105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C36EA5AB-5ED5-4D2D-8033-CFA895EBFEFF}" type="parTrans" cxnId="{54F3F083-D426-4E6F-8C2F-CFDED2EC86EA}">
      <dgm:prSet/>
      <dgm:spPr/>
      <dgm:t>
        <a:bodyPr/>
        <a:lstStyle/>
        <a:p>
          <a:pPr rtl="1"/>
          <a:endParaRPr lang="he-IL" sz="2800"/>
        </a:p>
      </dgm:t>
    </dgm:pt>
    <dgm:pt modelId="{CE8E2F38-C950-4067-AC4B-E939AC6310CB}" type="sibTrans" cxnId="{54F3F083-D426-4E6F-8C2F-CFDED2EC86EA}">
      <dgm:prSet/>
      <dgm:spPr/>
      <dgm:t>
        <a:bodyPr/>
        <a:lstStyle/>
        <a:p>
          <a:pPr rtl="1"/>
          <a:endParaRPr lang="he-IL" sz="2800"/>
        </a:p>
      </dgm:t>
    </dgm:pt>
    <dgm:pt modelId="{D102A1B1-FF63-4FA6-999C-8CF76B49EAA7}">
      <dgm:prSet phldrT="[טקסט]" custT="1"/>
      <dgm:spPr/>
      <dgm:t>
        <a:bodyPr/>
        <a:lstStyle/>
        <a:p>
          <a:pPr rtl="1"/>
          <a:r>
            <a:rPr lang="he-IL" sz="1050" dirty="0" smtClean="0"/>
            <a:t>כללי</a:t>
          </a:r>
          <a:endParaRPr lang="he-IL" sz="1050" dirty="0"/>
        </a:p>
      </dgm:t>
      <dgm:extLst>
        <a:ext uri="{E40237B7-FDA0-4F09-8148-C483321AD2D9}">
          <dgm14:cNvPr xmlns:dgm14="http://schemas.microsoft.com/office/drawing/2010/diagram" id="0" name="">
            <a:hlinkClick xmlns:r="http://schemas.openxmlformats.org/officeDocument/2006/relationships" r:id="rId11" action="ppaction://hlinksldjump"/>
          </dgm14:cNvPr>
        </a:ext>
      </dgm:extLst>
    </dgm:pt>
    <dgm:pt modelId="{9356431F-AB5B-4A9B-A556-964D3EDB073C}" type="parTrans" cxnId="{78D317D5-1D00-4A8C-A73D-E2314B4B1391}">
      <dgm:prSet/>
      <dgm:spPr/>
      <dgm:t>
        <a:bodyPr/>
        <a:lstStyle/>
        <a:p>
          <a:pPr rtl="1"/>
          <a:endParaRPr lang="he-IL"/>
        </a:p>
      </dgm:t>
    </dgm:pt>
    <dgm:pt modelId="{E0951A3E-FE95-48D1-943D-960DD9B54EEC}" type="sibTrans" cxnId="{78D317D5-1D00-4A8C-A73D-E2314B4B1391}">
      <dgm:prSet/>
      <dgm:spPr/>
      <dgm:t>
        <a:bodyPr/>
        <a:lstStyle/>
        <a:p>
          <a:pPr rtl="1"/>
          <a:endParaRPr lang="he-IL"/>
        </a:p>
      </dgm:t>
    </dgm:pt>
    <dgm:pt modelId="{67035BDE-3CD2-4B8A-9044-81B9EFC09372}" type="pres">
      <dgm:prSet presAssocID="{64914DAA-E681-4E75-A289-419C1760D214}" presName="Name0" presStyleCnt="0">
        <dgm:presLayoutVars>
          <dgm:dir val="rev"/>
          <dgm:animLvl val="lvl"/>
          <dgm:resizeHandles val="exact"/>
        </dgm:presLayoutVars>
      </dgm:prSet>
      <dgm:spPr/>
    </dgm:pt>
    <dgm:pt modelId="{18A89D37-4523-432D-B151-D34BD7C292A4}" type="pres">
      <dgm:prSet presAssocID="{FDA4C154-34C6-40F7-967D-0F4B8D4D651C}" presName="parTxOnly" presStyleLbl="node1" presStyleIdx="0" presStyleCnt="11">
        <dgm:presLayoutVars>
          <dgm:chMax val="0"/>
          <dgm:chPref val="0"/>
          <dgm:bulletEnabled val="1"/>
        </dgm:presLayoutVars>
      </dgm:prSet>
      <dgm:spPr/>
      <dgm:t>
        <a:bodyPr/>
        <a:lstStyle/>
        <a:p>
          <a:pPr rtl="1"/>
          <a:endParaRPr lang="he-IL"/>
        </a:p>
      </dgm:t>
    </dgm:pt>
    <dgm:pt modelId="{83143983-7DF6-4FC7-9C36-7742CE0A3E0E}" type="pres">
      <dgm:prSet presAssocID="{F58F0503-5FC4-4D0F-86C3-6A613B7925A8}" presName="parTxOnlySpace" presStyleCnt="0"/>
      <dgm:spPr/>
    </dgm:pt>
    <dgm:pt modelId="{65AD9CA1-2954-4508-AF9F-F35F4509274E}" type="pres">
      <dgm:prSet presAssocID="{D102A1B1-FF63-4FA6-999C-8CF76B49EAA7}" presName="parTxOnly" presStyleLbl="node1" presStyleIdx="1" presStyleCnt="11">
        <dgm:presLayoutVars>
          <dgm:chMax val="0"/>
          <dgm:chPref val="0"/>
          <dgm:bulletEnabled val="1"/>
        </dgm:presLayoutVars>
      </dgm:prSet>
      <dgm:spPr/>
      <dgm:t>
        <a:bodyPr/>
        <a:lstStyle/>
        <a:p>
          <a:pPr rtl="1"/>
          <a:endParaRPr lang="he-IL"/>
        </a:p>
      </dgm:t>
    </dgm:pt>
    <dgm:pt modelId="{C7FA078C-4A1E-41AF-9E42-7E92F0214D85}" type="pres">
      <dgm:prSet presAssocID="{E0951A3E-FE95-48D1-943D-960DD9B54EEC}" presName="parTxOnlySpace" presStyleCnt="0"/>
      <dgm:spPr/>
    </dgm:pt>
    <dgm:pt modelId="{D6D07309-BCBB-498E-8616-D9FCDDD8F6A3}" type="pres">
      <dgm:prSet presAssocID="{E2BAFF71-8F72-4862-BEA1-0F6C25F1D4AC}" presName="parTxOnly" presStyleLbl="node1" presStyleIdx="2" presStyleCnt="11">
        <dgm:presLayoutVars>
          <dgm:chMax val="0"/>
          <dgm:chPref val="0"/>
          <dgm:bulletEnabled val="1"/>
        </dgm:presLayoutVars>
      </dgm:prSet>
      <dgm:spPr/>
      <dgm:t>
        <a:bodyPr/>
        <a:lstStyle/>
        <a:p>
          <a:pPr rtl="1"/>
          <a:endParaRPr lang="he-IL"/>
        </a:p>
      </dgm:t>
    </dgm:pt>
    <dgm:pt modelId="{D37685D8-8118-4B66-A8D8-4525AF2B0C53}" type="pres">
      <dgm:prSet presAssocID="{8C57EDE7-39CF-4FEC-919F-135913F395E7}" presName="parTxOnlySpace" presStyleCnt="0"/>
      <dgm:spPr/>
    </dgm:pt>
    <dgm:pt modelId="{E45CBE25-F5E4-4881-9483-C59BFBA9EB67}" type="pres">
      <dgm:prSet presAssocID="{997D4FDC-1220-46DC-8075-F7BFF61710C5}" presName="parTxOnly" presStyleLbl="node1" presStyleIdx="3" presStyleCnt="11">
        <dgm:presLayoutVars>
          <dgm:chMax val="0"/>
          <dgm:chPref val="0"/>
          <dgm:bulletEnabled val="1"/>
        </dgm:presLayoutVars>
      </dgm:prSet>
      <dgm:spPr/>
      <dgm:t>
        <a:bodyPr/>
        <a:lstStyle/>
        <a:p>
          <a:pPr rtl="1"/>
          <a:endParaRPr lang="he-IL"/>
        </a:p>
      </dgm:t>
    </dgm:pt>
    <dgm:pt modelId="{391C90DB-D8CB-4057-9DA1-90F1FC702F3F}" type="pres">
      <dgm:prSet presAssocID="{24D735C6-4920-4CA3-A65F-14AC6386DCCB}" presName="parTxOnlySpace" presStyleCnt="0"/>
      <dgm:spPr/>
    </dgm:pt>
    <dgm:pt modelId="{EE10C29B-4F40-49D9-BD13-7E317EF10791}" type="pres">
      <dgm:prSet presAssocID="{075CBA88-F6D6-45AD-9B81-EB520163FB71}" presName="parTxOnly" presStyleLbl="node1" presStyleIdx="4" presStyleCnt="11">
        <dgm:presLayoutVars>
          <dgm:chMax val="0"/>
          <dgm:chPref val="0"/>
          <dgm:bulletEnabled val="1"/>
        </dgm:presLayoutVars>
      </dgm:prSet>
      <dgm:spPr/>
      <dgm:t>
        <a:bodyPr/>
        <a:lstStyle/>
        <a:p>
          <a:pPr rtl="1"/>
          <a:endParaRPr lang="he-IL"/>
        </a:p>
      </dgm:t>
    </dgm:pt>
    <dgm:pt modelId="{F4D0DED4-4ECC-4A8A-AD97-C317EF539728}" type="pres">
      <dgm:prSet presAssocID="{73D1E045-C929-46AA-8C81-20223311BA96}" presName="parTxOnlySpace" presStyleCnt="0"/>
      <dgm:spPr/>
    </dgm:pt>
    <dgm:pt modelId="{1A9466D8-28D8-477B-99A1-DEBDABC8FEE9}" type="pres">
      <dgm:prSet presAssocID="{08706E9B-9F60-418B-990F-EC4386C5E0D5}" presName="parTxOnly" presStyleLbl="node1" presStyleIdx="5" presStyleCnt="11">
        <dgm:presLayoutVars>
          <dgm:chMax val="0"/>
          <dgm:chPref val="0"/>
          <dgm:bulletEnabled val="1"/>
        </dgm:presLayoutVars>
      </dgm:prSet>
      <dgm:spPr/>
      <dgm:t>
        <a:bodyPr/>
        <a:lstStyle/>
        <a:p>
          <a:pPr rtl="1"/>
          <a:endParaRPr lang="he-IL"/>
        </a:p>
      </dgm:t>
    </dgm:pt>
    <dgm:pt modelId="{35EBD49D-6C27-457A-8589-9B4765A089AF}" type="pres">
      <dgm:prSet presAssocID="{2F221B26-DA60-4F29-9293-F53D61C0E54D}" presName="parTxOnlySpace" presStyleCnt="0"/>
      <dgm:spPr/>
    </dgm:pt>
    <dgm:pt modelId="{FECBA68D-982F-440C-B483-E60C9A914070}" type="pres">
      <dgm:prSet presAssocID="{78865370-854E-4678-A57F-2131904D5925}" presName="parTxOnly" presStyleLbl="node1" presStyleIdx="6" presStyleCnt="11">
        <dgm:presLayoutVars>
          <dgm:chMax val="0"/>
          <dgm:chPref val="0"/>
          <dgm:bulletEnabled val="1"/>
        </dgm:presLayoutVars>
      </dgm:prSet>
      <dgm:spPr/>
      <dgm:t>
        <a:bodyPr/>
        <a:lstStyle/>
        <a:p>
          <a:pPr rtl="1"/>
          <a:endParaRPr lang="he-IL"/>
        </a:p>
      </dgm:t>
    </dgm:pt>
    <dgm:pt modelId="{5B97DC13-D1AD-4805-85C9-025CB50705DC}" type="pres">
      <dgm:prSet presAssocID="{0005AEA8-8635-45F1-B832-11D300918504}" presName="parTxOnlySpace" presStyleCnt="0"/>
      <dgm:spPr/>
    </dgm:pt>
    <dgm:pt modelId="{3BB47639-05B3-4A58-8CD6-B35DED45D1DC}" type="pres">
      <dgm:prSet presAssocID="{FE18A422-33C8-4EE3-8E17-8BA8CABA95ED}" presName="parTxOnly" presStyleLbl="node1" presStyleIdx="7" presStyleCnt="11">
        <dgm:presLayoutVars>
          <dgm:chMax val="0"/>
          <dgm:chPref val="0"/>
          <dgm:bulletEnabled val="1"/>
        </dgm:presLayoutVars>
      </dgm:prSet>
      <dgm:spPr/>
      <dgm:t>
        <a:bodyPr/>
        <a:lstStyle/>
        <a:p>
          <a:pPr rtl="1"/>
          <a:endParaRPr lang="he-IL"/>
        </a:p>
      </dgm:t>
    </dgm:pt>
    <dgm:pt modelId="{68F92F20-6814-45E3-B755-550EF486608C}" type="pres">
      <dgm:prSet presAssocID="{F31C2E0B-B6A7-4CFC-A05C-310D45464136}" presName="parTxOnlySpace" presStyleCnt="0"/>
      <dgm:spPr/>
    </dgm:pt>
    <dgm:pt modelId="{4F491839-1C66-4DC6-998E-4231421BC74A}" type="pres">
      <dgm:prSet presAssocID="{90C00BD0-A721-4A28-A50C-9536E9943D88}" presName="parTxOnly" presStyleLbl="node1" presStyleIdx="8" presStyleCnt="11">
        <dgm:presLayoutVars>
          <dgm:chMax val="0"/>
          <dgm:chPref val="0"/>
          <dgm:bulletEnabled val="1"/>
        </dgm:presLayoutVars>
      </dgm:prSet>
      <dgm:spPr/>
      <dgm:t>
        <a:bodyPr/>
        <a:lstStyle/>
        <a:p>
          <a:pPr rtl="1"/>
          <a:endParaRPr lang="he-IL"/>
        </a:p>
      </dgm:t>
    </dgm:pt>
    <dgm:pt modelId="{CF04DA4A-B689-4CC7-A70A-C0B4368E97EA}" type="pres">
      <dgm:prSet presAssocID="{2FDD31F2-9FA9-498B-962D-426ECFFA105E}" presName="parTxOnlySpace" presStyleCnt="0"/>
      <dgm:spPr/>
    </dgm:pt>
    <dgm:pt modelId="{00701568-8664-473E-A9AD-984B7663E0BF}" type="pres">
      <dgm:prSet presAssocID="{948E07BC-D6BF-403D-87D7-65AAF0089B4E}" presName="parTxOnly" presStyleLbl="node1" presStyleIdx="9" presStyleCnt="11">
        <dgm:presLayoutVars>
          <dgm:chMax val="0"/>
          <dgm:chPref val="0"/>
          <dgm:bulletEnabled val="1"/>
        </dgm:presLayoutVars>
      </dgm:prSet>
      <dgm:spPr/>
      <dgm:t>
        <a:bodyPr/>
        <a:lstStyle/>
        <a:p>
          <a:pPr rtl="1"/>
          <a:endParaRPr lang="he-IL"/>
        </a:p>
      </dgm:t>
    </dgm:pt>
    <dgm:pt modelId="{8411895B-2800-4B1E-B1AA-CC45C4C6D355}" type="pres">
      <dgm:prSet presAssocID="{6C567D6C-593F-45AF-B014-A2366862997F}" presName="parTxOnlySpace" presStyleCnt="0"/>
      <dgm:spPr/>
    </dgm:pt>
    <dgm:pt modelId="{3A9F1D4F-CF10-45D1-8AF2-BB97C4CE8005}" type="pres">
      <dgm:prSet presAssocID="{322B96C6-F1B5-44EF-BA0B-9A1F0B5EDE2F}" presName="parTxOnly" presStyleLbl="node1" presStyleIdx="10" presStyleCnt="11">
        <dgm:presLayoutVars>
          <dgm:chMax val="0"/>
          <dgm:chPref val="0"/>
          <dgm:bulletEnabled val="1"/>
        </dgm:presLayoutVars>
      </dgm:prSet>
      <dgm:spPr/>
      <dgm:t>
        <a:bodyPr/>
        <a:lstStyle/>
        <a:p>
          <a:pPr rtl="1"/>
          <a:endParaRPr lang="he-IL"/>
        </a:p>
      </dgm:t>
    </dgm:pt>
  </dgm:ptLst>
  <dgm:cxnLst>
    <dgm:cxn modelId="{A2BFC67A-4A8C-44A1-AAE3-54F3CD982FC3}" srcId="{64914DAA-E681-4E75-A289-419C1760D214}" destId="{78865370-854E-4678-A57F-2131904D5925}" srcOrd="6" destOrd="0" parTransId="{86BCF90E-828F-4AA4-9C16-7F2B7D44CF78}" sibTransId="{0005AEA8-8635-45F1-B832-11D300918504}"/>
    <dgm:cxn modelId="{54F3F083-D426-4E6F-8C2F-CFDED2EC86EA}" srcId="{64914DAA-E681-4E75-A289-419C1760D214}" destId="{322B96C6-F1B5-44EF-BA0B-9A1F0B5EDE2F}" srcOrd="10" destOrd="0" parTransId="{C36EA5AB-5ED5-4D2D-8033-CFA895EBFEFF}" sibTransId="{CE8E2F38-C950-4067-AC4B-E939AC6310CB}"/>
    <dgm:cxn modelId="{1952978F-80AC-43FA-BE00-A7E52E609E3B}" type="presOf" srcId="{D102A1B1-FF63-4FA6-999C-8CF76B49EAA7}" destId="{65AD9CA1-2954-4508-AF9F-F35F4509274E}" srcOrd="0" destOrd="0" presId="urn:microsoft.com/office/officeart/2005/8/layout/chevron1"/>
    <dgm:cxn modelId="{7AFDF5BA-1C85-4206-BE4D-8145C7C870A8}" srcId="{64914DAA-E681-4E75-A289-419C1760D214}" destId="{FDA4C154-34C6-40F7-967D-0F4B8D4D651C}" srcOrd="0" destOrd="0" parTransId="{C1627B43-EDB2-4BB0-9F4D-2326F44EBB2E}" sibTransId="{F58F0503-5FC4-4D0F-86C3-6A613B7925A8}"/>
    <dgm:cxn modelId="{E3636074-0DAE-41CE-B98B-0A95DD5B1C12}" type="presOf" srcId="{FE18A422-33C8-4EE3-8E17-8BA8CABA95ED}" destId="{3BB47639-05B3-4A58-8CD6-B35DED45D1DC}" srcOrd="0" destOrd="0" presId="urn:microsoft.com/office/officeart/2005/8/layout/chevron1"/>
    <dgm:cxn modelId="{DE2F7202-6068-451E-9A8C-BA15D368ACA8}" srcId="{64914DAA-E681-4E75-A289-419C1760D214}" destId="{08706E9B-9F60-418B-990F-EC4386C5E0D5}" srcOrd="5" destOrd="0" parTransId="{E7393792-95EC-49CE-9353-02171E97A0C2}" sibTransId="{2F221B26-DA60-4F29-9293-F53D61C0E54D}"/>
    <dgm:cxn modelId="{2EE2BFC2-7184-45D1-A257-7597B1CF857C}" srcId="{64914DAA-E681-4E75-A289-419C1760D214}" destId="{997D4FDC-1220-46DC-8075-F7BFF61710C5}" srcOrd="3" destOrd="0" parTransId="{D71BD26E-7F1A-49F7-9019-6155C1B0F556}" sibTransId="{24D735C6-4920-4CA3-A65F-14AC6386DCCB}"/>
    <dgm:cxn modelId="{ECFCE51D-238E-4431-B673-37AD3BCCB0DF}" type="presOf" srcId="{FDA4C154-34C6-40F7-967D-0F4B8D4D651C}" destId="{18A89D37-4523-432D-B151-D34BD7C292A4}" srcOrd="0" destOrd="0" presId="urn:microsoft.com/office/officeart/2005/8/layout/chevron1"/>
    <dgm:cxn modelId="{18B24573-84EF-4E9B-8C4B-AE1FDEEB00DE}" type="presOf" srcId="{90C00BD0-A721-4A28-A50C-9536E9943D88}" destId="{4F491839-1C66-4DC6-998E-4231421BC74A}" srcOrd="0" destOrd="0" presId="urn:microsoft.com/office/officeart/2005/8/layout/chevron1"/>
    <dgm:cxn modelId="{AF5869A1-54E5-4FEE-B3FE-BF865F579DF2}" srcId="{64914DAA-E681-4E75-A289-419C1760D214}" destId="{075CBA88-F6D6-45AD-9B81-EB520163FB71}" srcOrd="4" destOrd="0" parTransId="{40BDF874-CB91-4955-BF30-CB9728F0A5EE}" sibTransId="{73D1E045-C929-46AA-8C81-20223311BA96}"/>
    <dgm:cxn modelId="{5B315721-A988-4210-8192-794E151343DE}" type="presOf" srcId="{997D4FDC-1220-46DC-8075-F7BFF61710C5}" destId="{E45CBE25-F5E4-4881-9483-C59BFBA9EB67}" srcOrd="0" destOrd="0" presId="urn:microsoft.com/office/officeart/2005/8/layout/chevron1"/>
    <dgm:cxn modelId="{425EE30F-3A1E-406B-8EE6-6FA76786AE89}" srcId="{64914DAA-E681-4E75-A289-419C1760D214}" destId="{E2BAFF71-8F72-4862-BEA1-0F6C25F1D4AC}" srcOrd="2" destOrd="0" parTransId="{4555D469-83D8-4E76-94B0-A13C892D9658}" sibTransId="{8C57EDE7-39CF-4FEC-919F-135913F395E7}"/>
    <dgm:cxn modelId="{22FC3812-06CC-4827-BE1E-819A028D8CD2}" srcId="{64914DAA-E681-4E75-A289-419C1760D214}" destId="{90C00BD0-A721-4A28-A50C-9536E9943D88}" srcOrd="8" destOrd="0" parTransId="{4A151550-B116-4F0C-B9F1-3E5179CCF111}" sibTransId="{2FDD31F2-9FA9-498B-962D-426ECFFA105E}"/>
    <dgm:cxn modelId="{1A3F213E-4A18-4B63-9FEB-1A9C0A695014}" type="presOf" srcId="{075CBA88-F6D6-45AD-9B81-EB520163FB71}" destId="{EE10C29B-4F40-49D9-BD13-7E317EF10791}" srcOrd="0" destOrd="0" presId="urn:microsoft.com/office/officeart/2005/8/layout/chevron1"/>
    <dgm:cxn modelId="{3F075D79-45FE-4D21-8003-C86CE3390503}" type="presOf" srcId="{E2BAFF71-8F72-4862-BEA1-0F6C25F1D4AC}" destId="{D6D07309-BCBB-498E-8616-D9FCDDD8F6A3}" srcOrd="0" destOrd="0" presId="urn:microsoft.com/office/officeart/2005/8/layout/chevron1"/>
    <dgm:cxn modelId="{7A6E0379-D4E0-4025-B369-51FE5CE1529E}" type="presOf" srcId="{08706E9B-9F60-418B-990F-EC4386C5E0D5}" destId="{1A9466D8-28D8-477B-99A1-DEBDABC8FEE9}" srcOrd="0" destOrd="0" presId="urn:microsoft.com/office/officeart/2005/8/layout/chevron1"/>
    <dgm:cxn modelId="{20640AF3-5786-406E-9A58-DA909E132318}" type="presOf" srcId="{948E07BC-D6BF-403D-87D7-65AAF0089B4E}" destId="{00701568-8664-473E-A9AD-984B7663E0BF}" srcOrd="0" destOrd="0" presId="urn:microsoft.com/office/officeart/2005/8/layout/chevron1"/>
    <dgm:cxn modelId="{78D317D5-1D00-4A8C-A73D-E2314B4B1391}" srcId="{64914DAA-E681-4E75-A289-419C1760D214}" destId="{D102A1B1-FF63-4FA6-999C-8CF76B49EAA7}" srcOrd="1" destOrd="0" parTransId="{9356431F-AB5B-4A9B-A556-964D3EDB073C}" sibTransId="{E0951A3E-FE95-48D1-943D-960DD9B54EEC}"/>
    <dgm:cxn modelId="{0529C7FC-8FF7-49EA-BB76-D2B51689F8BB}" type="presOf" srcId="{78865370-854E-4678-A57F-2131904D5925}" destId="{FECBA68D-982F-440C-B483-E60C9A914070}" srcOrd="0" destOrd="0" presId="urn:microsoft.com/office/officeart/2005/8/layout/chevron1"/>
    <dgm:cxn modelId="{555BC0ED-8D20-4643-9C50-9E9D0EF0B152}" type="presOf" srcId="{64914DAA-E681-4E75-A289-419C1760D214}" destId="{67035BDE-3CD2-4B8A-9044-81B9EFC09372}" srcOrd="0" destOrd="0" presId="urn:microsoft.com/office/officeart/2005/8/layout/chevron1"/>
    <dgm:cxn modelId="{BDC8080F-8FFC-4228-B4E9-048B5C652B09}" srcId="{64914DAA-E681-4E75-A289-419C1760D214}" destId="{FE18A422-33C8-4EE3-8E17-8BA8CABA95ED}" srcOrd="7" destOrd="0" parTransId="{1BCAAFCD-01B1-4B28-84B3-8CE34905D221}" sibTransId="{F31C2E0B-B6A7-4CFC-A05C-310D45464136}"/>
    <dgm:cxn modelId="{71C7AA9E-26D0-4CAE-91EA-085BEA6CD876}" type="presOf" srcId="{322B96C6-F1B5-44EF-BA0B-9A1F0B5EDE2F}" destId="{3A9F1D4F-CF10-45D1-8AF2-BB97C4CE8005}" srcOrd="0" destOrd="0" presId="urn:microsoft.com/office/officeart/2005/8/layout/chevron1"/>
    <dgm:cxn modelId="{77EE318E-67A5-40B4-8DF3-9DBB09B1F33B}" srcId="{64914DAA-E681-4E75-A289-419C1760D214}" destId="{948E07BC-D6BF-403D-87D7-65AAF0089B4E}" srcOrd="9" destOrd="0" parTransId="{56156C52-9D71-4256-AF0D-2307DC797C94}" sibTransId="{6C567D6C-593F-45AF-B014-A2366862997F}"/>
    <dgm:cxn modelId="{EAABC0BC-E751-4A8E-AAE1-B41EDAA3A946}" type="presParOf" srcId="{67035BDE-3CD2-4B8A-9044-81B9EFC09372}" destId="{18A89D37-4523-432D-B151-D34BD7C292A4}" srcOrd="0" destOrd="0" presId="urn:microsoft.com/office/officeart/2005/8/layout/chevron1"/>
    <dgm:cxn modelId="{3A80CCDC-55BD-46B1-B836-E52293BE582E}" type="presParOf" srcId="{67035BDE-3CD2-4B8A-9044-81B9EFC09372}" destId="{83143983-7DF6-4FC7-9C36-7742CE0A3E0E}" srcOrd="1" destOrd="0" presId="urn:microsoft.com/office/officeart/2005/8/layout/chevron1"/>
    <dgm:cxn modelId="{7AE43778-D98C-4B7C-BD8C-48891238309F}" type="presParOf" srcId="{67035BDE-3CD2-4B8A-9044-81B9EFC09372}" destId="{65AD9CA1-2954-4508-AF9F-F35F4509274E}" srcOrd="2" destOrd="0" presId="urn:microsoft.com/office/officeart/2005/8/layout/chevron1"/>
    <dgm:cxn modelId="{828D5ECE-8AE7-40B6-9691-8739011B6D45}" type="presParOf" srcId="{67035BDE-3CD2-4B8A-9044-81B9EFC09372}" destId="{C7FA078C-4A1E-41AF-9E42-7E92F0214D85}" srcOrd="3" destOrd="0" presId="urn:microsoft.com/office/officeart/2005/8/layout/chevron1"/>
    <dgm:cxn modelId="{9C1D3EB0-FB8F-4A23-93C2-8B014061514E}" type="presParOf" srcId="{67035BDE-3CD2-4B8A-9044-81B9EFC09372}" destId="{D6D07309-BCBB-498E-8616-D9FCDDD8F6A3}" srcOrd="4" destOrd="0" presId="urn:microsoft.com/office/officeart/2005/8/layout/chevron1"/>
    <dgm:cxn modelId="{FAEA5150-FD4F-4A4B-ADB4-65310F0C0211}" type="presParOf" srcId="{67035BDE-3CD2-4B8A-9044-81B9EFC09372}" destId="{D37685D8-8118-4B66-A8D8-4525AF2B0C53}" srcOrd="5" destOrd="0" presId="urn:microsoft.com/office/officeart/2005/8/layout/chevron1"/>
    <dgm:cxn modelId="{6B0BEB08-9DEC-4FCB-8849-0FB6F1481EBC}" type="presParOf" srcId="{67035BDE-3CD2-4B8A-9044-81B9EFC09372}" destId="{E45CBE25-F5E4-4881-9483-C59BFBA9EB67}" srcOrd="6" destOrd="0" presId="urn:microsoft.com/office/officeart/2005/8/layout/chevron1"/>
    <dgm:cxn modelId="{39A05A83-E7A8-4FF9-9272-36E9E65715B4}" type="presParOf" srcId="{67035BDE-3CD2-4B8A-9044-81B9EFC09372}" destId="{391C90DB-D8CB-4057-9DA1-90F1FC702F3F}" srcOrd="7" destOrd="0" presId="urn:microsoft.com/office/officeart/2005/8/layout/chevron1"/>
    <dgm:cxn modelId="{672ABBC2-7487-49EE-AEB8-AC91CB6502D7}" type="presParOf" srcId="{67035BDE-3CD2-4B8A-9044-81B9EFC09372}" destId="{EE10C29B-4F40-49D9-BD13-7E317EF10791}" srcOrd="8" destOrd="0" presId="urn:microsoft.com/office/officeart/2005/8/layout/chevron1"/>
    <dgm:cxn modelId="{5CC63F0F-2E25-4FE0-936F-1C07650671B9}" type="presParOf" srcId="{67035BDE-3CD2-4B8A-9044-81B9EFC09372}" destId="{F4D0DED4-4ECC-4A8A-AD97-C317EF539728}" srcOrd="9" destOrd="0" presId="urn:microsoft.com/office/officeart/2005/8/layout/chevron1"/>
    <dgm:cxn modelId="{F98F6D8D-8237-472E-810C-F6464C8B7A03}" type="presParOf" srcId="{67035BDE-3CD2-4B8A-9044-81B9EFC09372}" destId="{1A9466D8-28D8-477B-99A1-DEBDABC8FEE9}" srcOrd="10" destOrd="0" presId="urn:microsoft.com/office/officeart/2005/8/layout/chevron1"/>
    <dgm:cxn modelId="{27CD2A6E-19C9-44A5-ABAE-34D527E2908D}" type="presParOf" srcId="{67035BDE-3CD2-4B8A-9044-81B9EFC09372}" destId="{35EBD49D-6C27-457A-8589-9B4765A089AF}" srcOrd="11" destOrd="0" presId="urn:microsoft.com/office/officeart/2005/8/layout/chevron1"/>
    <dgm:cxn modelId="{67333627-49C6-4153-BE4F-2D0ADF83EE3F}" type="presParOf" srcId="{67035BDE-3CD2-4B8A-9044-81B9EFC09372}" destId="{FECBA68D-982F-440C-B483-E60C9A914070}" srcOrd="12" destOrd="0" presId="urn:microsoft.com/office/officeart/2005/8/layout/chevron1"/>
    <dgm:cxn modelId="{DF903CE6-A959-4A83-8298-9D36784D5BC3}" type="presParOf" srcId="{67035BDE-3CD2-4B8A-9044-81B9EFC09372}" destId="{5B97DC13-D1AD-4805-85C9-025CB50705DC}" srcOrd="13" destOrd="0" presId="urn:microsoft.com/office/officeart/2005/8/layout/chevron1"/>
    <dgm:cxn modelId="{73D29F04-C482-4E7F-AEB3-FBD1295C2D90}" type="presParOf" srcId="{67035BDE-3CD2-4B8A-9044-81B9EFC09372}" destId="{3BB47639-05B3-4A58-8CD6-B35DED45D1DC}" srcOrd="14" destOrd="0" presId="urn:microsoft.com/office/officeart/2005/8/layout/chevron1"/>
    <dgm:cxn modelId="{20E17A67-65AD-456D-AB81-6A3B9B84A1AD}" type="presParOf" srcId="{67035BDE-3CD2-4B8A-9044-81B9EFC09372}" destId="{68F92F20-6814-45E3-B755-550EF486608C}" srcOrd="15" destOrd="0" presId="urn:microsoft.com/office/officeart/2005/8/layout/chevron1"/>
    <dgm:cxn modelId="{D8CD2037-9B6B-40E5-9E70-36EFA3DD0241}" type="presParOf" srcId="{67035BDE-3CD2-4B8A-9044-81B9EFC09372}" destId="{4F491839-1C66-4DC6-998E-4231421BC74A}" srcOrd="16" destOrd="0" presId="urn:microsoft.com/office/officeart/2005/8/layout/chevron1"/>
    <dgm:cxn modelId="{59CFE5F4-76E1-4BBE-B533-8C3DC97BD639}" type="presParOf" srcId="{67035BDE-3CD2-4B8A-9044-81B9EFC09372}" destId="{CF04DA4A-B689-4CC7-A70A-C0B4368E97EA}" srcOrd="17" destOrd="0" presId="urn:microsoft.com/office/officeart/2005/8/layout/chevron1"/>
    <dgm:cxn modelId="{321D62D9-63FC-4753-AF71-4ABDEFA7BEC9}" type="presParOf" srcId="{67035BDE-3CD2-4B8A-9044-81B9EFC09372}" destId="{00701568-8664-473E-A9AD-984B7663E0BF}" srcOrd="18" destOrd="0" presId="urn:microsoft.com/office/officeart/2005/8/layout/chevron1"/>
    <dgm:cxn modelId="{67153FE6-FAF0-4D53-B4CE-BF5C2074EE15}" type="presParOf" srcId="{67035BDE-3CD2-4B8A-9044-81B9EFC09372}" destId="{8411895B-2800-4B1E-B1AA-CC45C4C6D355}" srcOrd="19" destOrd="0" presId="urn:microsoft.com/office/officeart/2005/8/layout/chevron1"/>
    <dgm:cxn modelId="{F8FA9B10-9514-40B8-AC52-E3A8A8467F64}" type="presParOf" srcId="{67035BDE-3CD2-4B8A-9044-81B9EFC09372}" destId="{3A9F1D4F-CF10-45D1-8AF2-BB97C4CE8005}" srcOrd="2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914DAA-E681-4E75-A289-419C1760D214}" type="doc">
      <dgm:prSet loTypeId="urn:microsoft.com/office/officeart/2005/8/layout/chevron1" loCatId="process" qsTypeId="urn:microsoft.com/office/officeart/2005/8/quickstyle/simple1" qsCatId="simple" csTypeId="urn:microsoft.com/office/officeart/2005/8/colors/accent1_2" csCatId="accent1" phldr="1"/>
      <dgm:spPr/>
    </dgm:pt>
    <dgm:pt modelId="{FDA4C154-34C6-40F7-967D-0F4B8D4D651C}">
      <dgm:prSet phldrT="[טקסט]" custT="1"/>
      <dgm:spPr/>
      <dgm:t>
        <a:bodyPr/>
        <a:lstStyle/>
        <a:p>
          <a:pPr rtl="1"/>
          <a:r>
            <a:rPr lang="he-IL" sz="1050" dirty="0" smtClean="0"/>
            <a:t>הפוליסה</a:t>
          </a:r>
          <a:endParaRPr lang="he-IL" sz="105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1627B43-EDB2-4BB0-9F4D-2326F44EBB2E}" type="parTrans" cxnId="{7AFDF5BA-1C85-4206-BE4D-8145C7C870A8}">
      <dgm:prSet/>
      <dgm:spPr/>
      <dgm:t>
        <a:bodyPr/>
        <a:lstStyle/>
        <a:p>
          <a:pPr rtl="1"/>
          <a:endParaRPr lang="he-IL" sz="2800"/>
        </a:p>
      </dgm:t>
    </dgm:pt>
    <dgm:pt modelId="{F58F0503-5FC4-4D0F-86C3-6A613B7925A8}" type="sibTrans" cxnId="{7AFDF5BA-1C85-4206-BE4D-8145C7C870A8}">
      <dgm:prSet/>
      <dgm:spPr/>
      <dgm:t>
        <a:bodyPr/>
        <a:lstStyle/>
        <a:p>
          <a:pPr rtl="1"/>
          <a:endParaRPr lang="he-IL" sz="2800"/>
        </a:p>
      </dgm:t>
    </dgm:pt>
    <dgm:pt modelId="{E2BAFF71-8F72-4862-BEA1-0F6C25F1D4AC}">
      <dgm:prSet phldrT="[טקסט]" custT="1"/>
      <dgm:spPr/>
      <dgm:t>
        <a:bodyPr/>
        <a:lstStyle/>
        <a:p>
          <a:pPr rtl="1"/>
          <a:r>
            <a:rPr lang="he-IL" sz="1050" dirty="0" smtClean="0"/>
            <a:t>ניתוחים</a:t>
          </a:r>
          <a:endParaRPr lang="he-IL" sz="105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4555D469-83D8-4E76-94B0-A13C892D9658}" type="parTrans" cxnId="{425EE30F-3A1E-406B-8EE6-6FA76786AE89}">
      <dgm:prSet/>
      <dgm:spPr/>
      <dgm:t>
        <a:bodyPr/>
        <a:lstStyle/>
        <a:p>
          <a:pPr rtl="1"/>
          <a:endParaRPr lang="he-IL" sz="2800"/>
        </a:p>
      </dgm:t>
    </dgm:pt>
    <dgm:pt modelId="{8C57EDE7-39CF-4FEC-919F-135913F395E7}" type="sibTrans" cxnId="{425EE30F-3A1E-406B-8EE6-6FA76786AE89}">
      <dgm:prSet/>
      <dgm:spPr/>
      <dgm:t>
        <a:bodyPr/>
        <a:lstStyle/>
        <a:p>
          <a:pPr rtl="1"/>
          <a:endParaRPr lang="he-IL" sz="2800"/>
        </a:p>
      </dgm:t>
    </dgm:pt>
    <dgm:pt modelId="{78865370-854E-4678-A57F-2131904D5925}">
      <dgm:prSet phldrT="[טקסט]" custT="1"/>
      <dgm:spPr/>
      <dgm:t>
        <a:bodyPr/>
        <a:lstStyle/>
        <a:p>
          <a:pPr rtl="1"/>
          <a:r>
            <a:rPr lang="he-IL" sz="1050" dirty="0" smtClean="0"/>
            <a:t>אמבולטורי</a:t>
          </a:r>
          <a:endParaRPr lang="he-IL" sz="105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6BCF90E-828F-4AA4-9C16-7F2B7D44CF78}" type="parTrans" cxnId="{A2BFC67A-4A8C-44A1-AAE3-54F3CD982FC3}">
      <dgm:prSet/>
      <dgm:spPr/>
      <dgm:t>
        <a:bodyPr/>
        <a:lstStyle/>
        <a:p>
          <a:pPr rtl="1"/>
          <a:endParaRPr lang="he-IL" sz="2800"/>
        </a:p>
      </dgm:t>
    </dgm:pt>
    <dgm:pt modelId="{0005AEA8-8635-45F1-B832-11D300918504}" type="sibTrans" cxnId="{A2BFC67A-4A8C-44A1-AAE3-54F3CD982FC3}">
      <dgm:prSet/>
      <dgm:spPr/>
      <dgm:t>
        <a:bodyPr/>
        <a:lstStyle/>
        <a:p>
          <a:pPr rtl="1"/>
          <a:endParaRPr lang="he-IL" sz="2800"/>
        </a:p>
      </dgm:t>
    </dgm:pt>
    <dgm:pt modelId="{997D4FDC-1220-46DC-8075-F7BFF61710C5}">
      <dgm:prSet phldrT="[טקסט]" custT="1"/>
      <dgm:spPr/>
      <dgm:t>
        <a:bodyPr/>
        <a:lstStyle/>
        <a:p>
          <a:pPr rtl="1"/>
          <a:r>
            <a:rPr lang="he-IL" sz="1050" dirty="0" smtClean="0"/>
            <a:t>השתלות</a:t>
          </a:r>
          <a:endParaRPr lang="he-IL" sz="1050"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71BD26E-7F1A-49F7-9019-6155C1B0F556}" type="parTrans" cxnId="{2EE2BFC2-7184-45D1-A257-7597B1CF857C}">
      <dgm:prSet/>
      <dgm:spPr/>
      <dgm:t>
        <a:bodyPr/>
        <a:lstStyle/>
        <a:p>
          <a:pPr rtl="1"/>
          <a:endParaRPr lang="he-IL" sz="2800"/>
        </a:p>
      </dgm:t>
    </dgm:pt>
    <dgm:pt modelId="{24D735C6-4920-4CA3-A65F-14AC6386DCCB}" type="sibTrans" cxnId="{2EE2BFC2-7184-45D1-A257-7597B1CF857C}">
      <dgm:prSet/>
      <dgm:spPr/>
      <dgm:t>
        <a:bodyPr/>
        <a:lstStyle/>
        <a:p>
          <a:pPr rtl="1"/>
          <a:endParaRPr lang="he-IL" sz="2800"/>
        </a:p>
      </dgm:t>
    </dgm:pt>
    <dgm:pt modelId="{075CBA88-F6D6-45AD-9B81-EB520163FB71}">
      <dgm:prSet phldrT="[טקסט]" custT="1"/>
      <dgm:spPr/>
      <dgm:t>
        <a:bodyPr/>
        <a:lstStyle/>
        <a:p>
          <a:pPr rtl="1"/>
          <a:r>
            <a:rPr lang="he-IL" sz="1050" dirty="0" smtClean="0"/>
            <a:t>תרופות</a:t>
          </a:r>
          <a:endParaRPr lang="he-IL" sz="1050"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40BDF874-CB91-4955-BF30-CB9728F0A5EE}" type="parTrans" cxnId="{AF5869A1-54E5-4FEE-B3FE-BF865F579DF2}">
      <dgm:prSet/>
      <dgm:spPr/>
      <dgm:t>
        <a:bodyPr/>
        <a:lstStyle/>
        <a:p>
          <a:pPr rtl="1"/>
          <a:endParaRPr lang="he-IL" sz="2800"/>
        </a:p>
      </dgm:t>
    </dgm:pt>
    <dgm:pt modelId="{73D1E045-C929-46AA-8C81-20223311BA96}" type="sibTrans" cxnId="{AF5869A1-54E5-4FEE-B3FE-BF865F579DF2}">
      <dgm:prSet/>
      <dgm:spPr/>
      <dgm:t>
        <a:bodyPr/>
        <a:lstStyle/>
        <a:p>
          <a:pPr rtl="1"/>
          <a:endParaRPr lang="he-IL" sz="2800"/>
        </a:p>
      </dgm:t>
    </dgm:pt>
    <dgm:pt modelId="{08706E9B-9F60-418B-990F-EC4386C5E0D5}">
      <dgm:prSet phldrT="[טקסט]" custT="1"/>
      <dgm:spPr/>
      <dgm:t>
        <a:bodyPr/>
        <a:lstStyle/>
        <a:p>
          <a:pPr rtl="1"/>
          <a:r>
            <a:rPr lang="he-IL" sz="1050" dirty="0" smtClean="0"/>
            <a:t>ניתוחים בחו"ל</a:t>
          </a:r>
          <a:endParaRPr lang="he-IL" sz="1050"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E7393792-95EC-49CE-9353-02171E97A0C2}" type="parTrans" cxnId="{DE2F7202-6068-451E-9A8C-BA15D368ACA8}">
      <dgm:prSet/>
      <dgm:spPr/>
      <dgm:t>
        <a:bodyPr/>
        <a:lstStyle/>
        <a:p>
          <a:pPr rtl="1"/>
          <a:endParaRPr lang="he-IL" sz="2800"/>
        </a:p>
      </dgm:t>
    </dgm:pt>
    <dgm:pt modelId="{2F221B26-DA60-4F29-9293-F53D61C0E54D}" type="sibTrans" cxnId="{DE2F7202-6068-451E-9A8C-BA15D368ACA8}">
      <dgm:prSet/>
      <dgm:spPr/>
      <dgm:t>
        <a:bodyPr/>
        <a:lstStyle/>
        <a:p>
          <a:pPr rtl="1"/>
          <a:endParaRPr lang="he-IL" sz="2800"/>
        </a:p>
      </dgm:t>
    </dgm:pt>
    <dgm:pt modelId="{FE18A422-33C8-4EE3-8E17-8BA8CABA95ED}">
      <dgm:prSet phldrT="[טקסט]" custT="1"/>
      <dgm:spPr/>
      <dgm:t>
        <a:bodyPr/>
        <a:lstStyle/>
        <a:p>
          <a:pPr rtl="1"/>
          <a:r>
            <a:rPr lang="he-IL" sz="1050" dirty="0" smtClean="0"/>
            <a:t>דמי ביטוח</a:t>
          </a:r>
          <a:endParaRPr lang="he-IL" sz="1050"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1BCAAFCD-01B1-4B28-84B3-8CE34905D221}" type="parTrans" cxnId="{BDC8080F-8FFC-4228-B4E9-048B5C652B09}">
      <dgm:prSet/>
      <dgm:spPr/>
      <dgm:t>
        <a:bodyPr/>
        <a:lstStyle/>
        <a:p>
          <a:pPr rtl="1"/>
          <a:endParaRPr lang="he-IL" sz="2800"/>
        </a:p>
      </dgm:t>
    </dgm:pt>
    <dgm:pt modelId="{F31C2E0B-B6A7-4CFC-A05C-310D45464136}" type="sibTrans" cxnId="{BDC8080F-8FFC-4228-B4E9-048B5C652B09}">
      <dgm:prSet/>
      <dgm:spPr/>
      <dgm:t>
        <a:bodyPr/>
        <a:lstStyle/>
        <a:p>
          <a:pPr rtl="1"/>
          <a:endParaRPr lang="he-IL" sz="2800"/>
        </a:p>
      </dgm:t>
    </dgm:pt>
    <dgm:pt modelId="{90C00BD0-A721-4A28-A50C-9536E9943D88}">
      <dgm:prSet phldrT="[טקסט]" custT="1"/>
      <dgm:spPr/>
      <dgm:t>
        <a:bodyPr/>
        <a:lstStyle/>
        <a:p>
          <a:pPr rtl="1"/>
          <a:r>
            <a:rPr lang="he-IL" sz="1050" dirty="0" smtClean="0"/>
            <a:t>רובד רשות</a:t>
          </a:r>
          <a:endParaRPr lang="he-IL" sz="1050"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4A151550-B116-4F0C-B9F1-3E5179CCF111}" type="parTrans" cxnId="{22FC3812-06CC-4827-BE1E-819A028D8CD2}">
      <dgm:prSet/>
      <dgm:spPr/>
      <dgm:t>
        <a:bodyPr/>
        <a:lstStyle/>
        <a:p>
          <a:pPr rtl="1"/>
          <a:endParaRPr lang="he-IL" sz="2800"/>
        </a:p>
      </dgm:t>
    </dgm:pt>
    <dgm:pt modelId="{2FDD31F2-9FA9-498B-962D-426ECFFA105E}" type="sibTrans" cxnId="{22FC3812-06CC-4827-BE1E-819A028D8CD2}">
      <dgm:prSet/>
      <dgm:spPr/>
      <dgm:t>
        <a:bodyPr/>
        <a:lstStyle/>
        <a:p>
          <a:pPr rtl="1"/>
          <a:endParaRPr lang="he-IL" sz="2800"/>
        </a:p>
      </dgm:t>
    </dgm:pt>
    <dgm:pt modelId="{948E07BC-D6BF-403D-87D7-65AAF0089B4E}">
      <dgm:prSet phldrT="[טקסט]" custT="1"/>
      <dgm:spPr/>
      <dgm:t>
        <a:bodyPr/>
        <a:lstStyle/>
        <a:p>
          <a:pPr rtl="1"/>
          <a:r>
            <a:rPr lang="he-IL" sz="1050" dirty="0" smtClean="0"/>
            <a:t>פרישה</a:t>
          </a:r>
          <a:endParaRPr lang="he-IL" sz="1050" dirty="0"/>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56156C52-9D71-4256-AF0D-2307DC797C94}" type="parTrans" cxnId="{77EE318E-67A5-40B4-8DF3-9DBB09B1F33B}">
      <dgm:prSet/>
      <dgm:spPr/>
      <dgm:t>
        <a:bodyPr/>
        <a:lstStyle/>
        <a:p>
          <a:pPr rtl="1"/>
          <a:endParaRPr lang="he-IL" sz="2800"/>
        </a:p>
      </dgm:t>
    </dgm:pt>
    <dgm:pt modelId="{6C567D6C-593F-45AF-B014-A2366862997F}" type="sibTrans" cxnId="{77EE318E-67A5-40B4-8DF3-9DBB09B1F33B}">
      <dgm:prSet/>
      <dgm:spPr/>
      <dgm:t>
        <a:bodyPr/>
        <a:lstStyle/>
        <a:p>
          <a:pPr rtl="1"/>
          <a:endParaRPr lang="he-IL" sz="2800"/>
        </a:p>
      </dgm:t>
    </dgm:pt>
    <dgm:pt modelId="{322B96C6-F1B5-44EF-BA0B-9A1F0B5EDE2F}">
      <dgm:prSet phldrT="[טקסט]" custT="1"/>
      <dgm:spPr/>
      <dgm:t>
        <a:bodyPr/>
        <a:lstStyle/>
        <a:p>
          <a:pPr rtl="1"/>
          <a:r>
            <a:rPr lang="he-IL" sz="1050" dirty="0" smtClean="0"/>
            <a:t>תביעות</a:t>
          </a:r>
          <a:endParaRPr lang="he-IL" sz="105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C36EA5AB-5ED5-4D2D-8033-CFA895EBFEFF}" type="parTrans" cxnId="{54F3F083-D426-4E6F-8C2F-CFDED2EC86EA}">
      <dgm:prSet/>
      <dgm:spPr/>
      <dgm:t>
        <a:bodyPr/>
        <a:lstStyle/>
        <a:p>
          <a:pPr rtl="1"/>
          <a:endParaRPr lang="he-IL" sz="2800"/>
        </a:p>
      </dgm:t>
    </dgm:pt>
    <dgm:pt modelId="{CE8E2F38-C950-4067-AC4B-E939AC6310CB}" type="sibTrans" cxnId="{54F3F083-D426-4E6F-8C2F-CFDED2EC86EA}">
      <dgm:prSet/>
      <dgm:spPr/>
      <dgm:t>
        <a:bodyPr/>
        <a:lstStyle/>
        <a:p>
          <a:pPr rtl="1"/>
          <a:endParaRPr lang="he-IL" sz="2800"/>
        </a:p>
      </dgm:t>
    </dgm:pt>
    <dgm:pt modelId="{D102A1B1-FF63-4FA6-999C-8CF76B49EAA7}">
      <dgm:prSet phldrT="[טקסט]" custT="1"/>
      <dgm:spPr/>
      <dgm:t>
        <a:bodyPr/>
        <a:lstStyle/>
        <a:p>
          <a:pPr rtl="1"/>
          <a:r>
            <a:rPr lang="he-IL" sz="1050" dirty="0" smtClean="0"/>
            <a:t>כללי</a:t>
          </a:r>
          <a:endParaRPr lang="he-IL" sz="1050" dirty="0"/>
        </a:p>
      </dgm:t>
      <dgm:extLst>
        <a:ext uri="{E40237B7-FDA0-4F09-8148-C483321AD2D9}">
          <dgm14:cNvPr xmlns:dgm14="http://schemas.microsoft.com/office/drawing/2010/diagram" id="0" name="">
            <a:hlinkClick xmlns:r="http://schemas.openxmlformats.org/officeDocument/2006/relationships" r:id="rId11" action="ppaction://hlinksldjump"/>
          </dgm14:cNvPr>
        </a:ext>
      </dgm:extLst>
    </dgm:pt>
    <dgm:pt modelId="{9356431F-AB5B-4A9B-A556-964D3EDB073C}" type="parTrans" cxnId="{78D317D5-1D00-4A8C-A73D-E2314B4B1391}">
      <dgm:prSet/>
      <dgm:spPr/>
      <dgm:t>
        <a:bodyPr/>
        <a:lstStyle/>
        <a:p>
          <a:pPr rtl="1"/>
          <a:endParaRPr lang="he-IL"/>
        </a:p>
      </dgm:t>
    </dgm:pt>
    <dgm:pt modelId="{E0951A3E-FE95-48D1-943D-960DD9B54EEC}" type="sibTrans" cxnId="{78D317D5-1D00-4A8C-A73D-E2314B4B1391}">
      <dgm:prSet/>
      <dgm:spPr/>
      <dgm:t>
        <a:bodyPr/>
        <a:lstStyle/>
        <a:p>
          <a:pPr rtl="1"/>
          <a:endParaRPr lang="he-IL"/>
        </a:p>
      </dgm:t>
    </dgm:pt>
    <dgm:pt modelId="{67035BDE-3CD2-4B8A-9044-81B9EFC09372}" type="pres">
      <dgm:prSet presAssocID="{64914DAA-E681-4E75-A289-419C1760D214}" presName="Name0" presStyleCnt="0">
        <dgm:presLayoutVars>
          <dgm:dir val="rev"/>
          <dgm:animLvl val="lvl"/>
          <dgm:resizeHandles val="exact"/>
        </dgm:presLayoutVars>
      </dgm:prSet>
      <dgm:spPr/>
    </dgm:pt>
    <dgm:pt modelId="{18A89D37-4523-432D-B151-D34BD7C292A4}" type="pres">
      <dgm:prSet presAssocID="{FDA4C154-34C6-40F7-967D-0F4B8D4D651C}" presName="parTxOnly" presStyleLbl="node1" presStyleIdx="0" presStyleCnt="11">
        <dgm:presLayoutVars>
          <dgm:chMax val="0"/>
          <dgm:chPref val="0"/>
          <dgm:bulletEnabled val="1"/>
        </dgm:presLayoutVars>
      </dgm:prSet>
      <dgm:spPr/>
      <dgm:t>
        <a:bodyPr/>
        <a:lstStyle/>
        <a:p>
          <a:pPr rtl="1"/>
          <a:endParaRPr lang="he-IL"/>
        </a:p>
      </dgm:t>
    </dgm:pt>
    <dgm:pt modelId="{83143983-7DF6-4FC7-9C36-7742CE0A3E0E}" type="pres">
      <dgm:prSet presAssocID="{F58F0503-5FC4-4D0F-86C3-6A613B7925A8}" presName="parTxOnlySpace" presStyleCnt="0"/>
      <dgm:spPr/>
    </dgm:pt>
    <dgm:pt modelId="{65AD9CA1-2954-4508-AF9F-F35F4509274E}" type="pres">
      <dgm:prSet presAssocID="{D102A1B1-FF63-4FA6-999C-8CF76B49EAA7}" presName="parTxOnly" presStyleLbl="node1" presStyleIdx="1" presStyleCnt="11">
        <dgm:presLayoutVars>
          <dgm:chMax val="0"/>
          <dgm:chPref val="0"/>
          <dgm:bulletEnabled val="1"/>
        </dgm:presLayoutVars>
      </dgm:prSet>
      <dgm:spPr/>
      <dgm:t>
        <a:bodyPr/>
        <a:lstStyle/>
        <a:p>
          <a:pPr rtl="1"/>
          <a:endParaRPr lang="he-IL"/>
        </a:p>
      </dgm:t>
    </dgm:pt>
    <dgm:pt modelId="{C7FA078C-4A1E-41AF-9E42-7E92F0214D85}" type="pres">
      <dgm:prSet presAssocID="{E0951A3E-FE95-48D1-943D-960DD9B54EEC}" presName="parTxOnlySpace" presStyleCnt="0"/>
      <dgm:spPr/>
    </dgm:pt>
    <dgm:pt modelId="{D6D07309-BCBB-498E-8616-D9FCDDD8F6A3}" type="pres">
      <dgm:prSet presAssocID="{E2BAFF71-8F72-4862-BEA1-0F6C25F1D4AC}" presName="parTxOnly" presStyleLbl="node1" presStyleIdx="2" presStyleCnt="11">
        <dgm:presLayoutVars>
          <dgm:chMax val="0"/>
          <dgm:chPref val="0"/>
          <dgm:bulletEnabled val="1"/>
        </dgm:presLayoutVars>
      </dgm:prSet>
      <dgm:spPr/>
      <dgm:t>
        <a:bodyPr/>
        <a:lstStyle/>
        <a:p>
          <a:pPr rtl="1"/>
          <a:endParaRPr lang="he-IL"/>
        </a:p>
      </dgm:t>
    </dgm:pt>
    <dgm:pt modelId="{D37685D8-8118-4B66-A8D8-4525AF2B0C53}" type="pres">
      <dgm:prSet presAssocID="{8C57EDE7-39CF-4FEC-919F-135913F395E7}" presName="parTxOnlySpace" presStyleCnt="0"/>
      <dgm:spPr/>
    </dgm:pt>
    <dgm:pt modelId="{E45CBE25-F5E4-4881-9483-C59BFBA9EB67}" type="pres">
      <dgm:prSet presAssocID="{997D4FDC-1220-46DC-8075-F7BFF61710C5}" presName="parTxOnly" presStyleLbl="node1" presStyleIdx="3" presStyleCnt="11">
        <dgm:presLayoutVars>
          <dgm:chMax val="0"/>
          <dgm:chPref val="0"/>
          <dgm:bulletEnabled val="1"/>
        </dgm:presLayoutVars>
      </dgm:prSet>
      <dgm:spPr/>
      <dgm:t>
        <a:bodyPr/>
        <a:lstStyle/>
        <a:p>
          <a:pPr rtl="1"/>
          <a:endParaRPr lang="he-IL"/>
        </a:p>
      </dgm:t>
    </dgm:pt>
    <dgm:pt modelId="{391C90DB-D8CB-4057-9DA1-90F1FC702F3F}" type="pres">
      <dgm:prSet presAssocID="{24D735C6-4920-4CA3-A65F-14AC6386DCCB}" presName="parTxOnlySpace" presStyleCnt="0"/>
      <dgm:spPr/>
    </dgm:pt>
    <dgm:pt modelId="{EE10C29B-4F40-49D9-BD13-7E317EF10791}" type="pres">
      <dgm:prSet presAssocID="{075CBA88-F6D6-45AD-9B81-EB520163FB71}" presName="parTxOnly" presStyleLbl="node1" presStyleIdx="4" presStyleCnt="11">
        <dgm:presLayoutVars>
          <dgm:chMax val="0"/>
          <dgm:chPref val="0"/>
          <dgm:bulletEnabled val="1"/>
        </dgm:presLayoutVars>
      </dgm:prSet>
      <dgm:spPr/>
      <dgm:t>
        <a:bodyPr/>
        <a:lstStyle/>
        <a:p>
          <a:pPr rtl="1"/>
          <a:endParaRPr lang="he-IL"/>
        </a:p>
      </dgm:t>
    </dgm:pt>
    <dgm:pt modelId="{F4D0DED4-4ECC-4A8A-AD97-C317EF539728}" type="pres">
      <dgm:prSet presAssocID="{73D1E045-C929-46AA-8C81-20223311BA96}" presName="parTxOnlySpace" presStyleCnt="0"/>
      <dgm:spPr/>
    </dgm:pt>
    <dgm:pt modelId="{1A9466D8-28D8-477B-99A1-DEBDABC8FEE9}" type="pres">
      <dgm:prSet presAssocID="{08706E9B-9F60-418B-990F-EC4386C5E0D5}" presName="parTxOnly" presStyleLbl="node1" presStyleIdx="5" presStyleCnt="11">
        <dgm:presLayoutVars>
          <dgm:chMax val="0"/>
          <dgm:chPref val="0"/>
          <dgm:bulletEnabled val="1"/>
        </dgm:presLayoutVars>
      </dgm:prSet>
      <dgm:spPr/>
      <dgm:t>
        <a:bodyPr/>
        <a:lstStyle/>
        <a:p>
          <a:pPr rtl="1"/>
          <a:endParaRPr lang="he-IL"/>
        </a:p>
      </dgm:t>
    </dgm:pt>
    <dgm:pt modelId="{35EBD49D-6C27-457A-8589-9B4765A089AF}" type="pres">
      <dgm:prSet presAssocID="{2F221B26-DA60-4F29-9293-F53D61C0E54D}" presName="parTxOnlySpace" presStyleCnt="0"/>
      <dgm:spPr/>
    </dgm:pt>
    <dgm:pt modelId="{FECBA68D-982F-440C-B483-E60C9A914070}" type="pres">
      <dgm:prSet presAssocID="{78865370-854E-4678-A57F-2131904D5925}" presName="parTxOnly" presStyleLbl="node1" presStyleIdx="6" presStyleCnt="11">
        <dgm:presLayoutVars>
          <dgm:chMax val="0"/>
          <dgm:chPref val="0"/>
          <dgm:bulletEnabled val="1"/>
        </dgm:presLayoutVars>
      </dgm:prSet>
      <dgm:spPr/>
      <dgm:t>
        <a:bodyPr/>
        <a:lstStyle/>
        <a:p>
          <a:pPr rtl="1"/>
          <a:endParaRPr lang="he-IL"/>
        </a:p>
      </dgm:t>
    </dgm:pt>
    <dgm:pt modelId="{5B97DC13-D1AD-4805-85C9-025CB50705DC}" type="pres">
      <dgm:prSet presAssocID="{0005AEA8-8635-45F1-B832-11D300918504}" presName="parTxOnlySpace" presStyleCnt="0"/>
      <dgm:spPr/>
    </dgm:pt>
    <dgm:pt modelId="{3BB47639-05B3-4A58-8CD6-B35DED45D1DC}" type="pres">
      <dgm:prSet presAssocID="{FE18A422-33C8-4EE3-8E17-8BA8CABA95ED}" presName="parTxOnly" presStyleLbl="node1" presStyleIdx="7" presStyleCnt="11">
        <dgm:presLayoutVars>
          <dgm:chMax val="0"/>
          <dgm:chPref val="0"/>
          <dgm:bulletEnabled val="1"/>
        </dgm:presLayoutVars>
      </dgm:prSet>
      <dgm:spPr/>
      <dgm:t>
        <a:bodyPr/>
        <a:lstStyle/>
        <a:p>
          <a:pPr rtl="1"/>
          <a:endParaRPr lang="he-IL"/>
        </a:p>
      </dgm:t>
    </dgm:pt>
    <dgm:pt modelId="{68F92F20-6814-45E3-B755-550EF486608C}" type="pres">
      <dgm:prSet presAssocID="{F31C2E0B-B6A7-4CFC-A05C-310D45464136}" presName="parTxOnlySpace" presStyleCnt="0"/>
      <dgm:spPr/>
    </dgm:pt>
    <dgm:pt modelId="{4F491839-1C66-4DC6-998E-4231421BC74A}" type="pres">
      <dgm:prSet presAssocID="{90C00BD0-A721-4A28-A50C-9536E9943D88}" presName="parTxOnly" presStyleLbl="node1" presStyleIdx="8" presStyleCnt="11">
        <dgm:presLayoutVars>
          <dgm:chMax val="0"/>
          <dgm:chPref val="0"/>
          <dgm:bulletEnabled val="1"/>
        </dgm:presLayoutVars>
      </dgm:prSet>
      <dgm:spPr/>
      <dgm:t>
        <a:bodyPr/>
        <a:lstStyle/>
        <a:p>
          <a:pPr rtl="1"/>
          <a:endParaRPr lang="he-IL"/>
        </a:p>
      </dgm:t>
    </dgm:pt>
    <dgm:pt modelId="{CF04DA4A-B689-4CC7-A70A-C0B4368E97EA}" type="pres">
      <dgm:prSet presAssocID="{2FDD31F2-9FA9-498B-962D-426ECFFA105E}" presName="parTxOnlySpace" presStyleCnt="0"/>
      <dgm:spPr/>
    </dgm:pt>
    <dgm:pt modelId="{00701568-8664-473E-A9AD-984B7663E0BF}" type="pres">
      <dgm:prSet presAssocID="{948E07BC-D6BF-403D-87D7-65AAF0089B4E}" presName="parTxOnly" presStyleLbl="node1" presStyleIdx="9" presStyleCnt="11">
        <dgm:presLayoutVars>
          <dgm:chMax val="0"/>
          <dgm:chPref val="0"/>
          <dgm:bulletEnabled val="1"/>
        </dgm:presLayoutVars>
      </dgm:prSet>
      <dgm:spPr/>
      <dgm:t>
        <a:bodyPr/>
        <a:lstStyle/>
        <a:p>
          <a:pPr rtl="1"/>
          <a:endParaRPr lang="he-IL"/>
        </a:p>
      </dgm:t>
    </dgm:pt>
    <dgm:pt modelId="{8411895B-2800-4B1E-B1AA-CC45C4C6D355}" type="pres">
      <dgm:prSet presAssocID="{6C567D6C-593F-45AF-B014-A2366862997F}" presName="parTxOnlySpace" presStyleCnt="0"/>
      <dgm:spPr/>
    </dgm:pt>
    <dgm:pt modelId="{3A9F1D4F-CF10-45D1-8AF2-BB97C4CE8005}" type="pres">
      <dgm:prSet presAssocID="{322B96C6-F1B5-44EF-BA0B-9A1F0B5EDE2F}" presName="parTxOnly" presStyleLbl="node1" presStyleIdx="10" presStyleCnt="11">
        <dgm:presLayoutVars>
          <dgm:chMax val="0"/>
          <dgm:chPref val="0"/>
          <dgm:bulletEnabled val="1"/>
        </dgm:presLayoutVars>
      </dgm:prSet>
      <dgm:spPr/>
      <dgm:t>
        <a:bodyPr/>
        <a:lstStyle/>
        <a:p>
          <a:pPr rtl="1"/>
          <a:endParaRPr lang="he-IL"/>
        </a:p>
      </dgm:t>
    </dgm:pt>
  </dgm:ptLst>
  <dgm:cxnLst>
    <dgm:cxn modelId="{A2BFC67A-4A8C-44A1-AAE3-54F3CD982FC3}" srcId="{64914DAA-E681-4E75-A289-419C1760D214}" destId="{78865370-854E-4678-A57F-2131904D5925}" srcOrd="6" destOrd="0" parTransId="{86BCF90E-828F-4AA4-9C16-7F2B7D44CF78}" sibTransId="{0005AEA8-8635-45F1-B832-11D300918504}"/>
    <dgm:cxn modelId="{54F3F083-D426-4E6F-8C2F-CFDED2EC86EA}" srcId="{64914DAA-E681-4E75-A289-419C1760D214}" destId="{322B96C6-F1B5-44EF-BA0B-9A1F0B5EDE2F}" srcOrd="10" destOrd="0" parTransId="{C36EA5AB-5ED5-4D2D-8033-CFA895EBFEFF}" sibTransId="{CE8E2F38-C950-4067-AC4B-E939AC6310CB}"/>
    <dgm:cxn modelId="{01FE2201-CFCD-45FD-B299-2C09D5C1EE2E}" type="presOf" srcId="{FE18A422-33C8-4EE3-8E17-8BA8CABA95ED}" destId="{3BB47639-05B3-4A58-8CD6-B35DED45D1DC}" srcOrd="0" destOrd="0" presId="urn:microsoft.com/office/officeart/2005/8/layout/chevron1"/>
    <dgm:cxn modelId="{C68871A2-A699-4F77-9864-C9654F1E6395}" type="presOf" srcId="{322B96C6-F1B5-44EF-BA0B-9A1F0B5EDE2F}" destId="{3A9F1D4F-CF10-45D1-8AF2-BB97C4CE8005}" srcOrd="0" destOrd="0" presId="urn:microsoft.com/office/officeart/2005/8/layout/chevron1"/>
    <dgm:cxn modelId="{549AEC9F-8389-4E8F-BC05-ADB2C64E9AA1}" type="presOf" srcId="{90C00BD0-A721-4A28-A50C-9536E9943D88}" destId="{4F491839-1C66-4DC6-998E-4231421BC74A}" srcOrd="0" destOrd="0" presId="urn:microsoft.com/office/officeart/2005/8/layout/chevron1"/>
    <dgm:cxn modelId="{7AFDF5BA-1C85-4206-BE4D-8145C7C870A8}" srcId="{64914DAA-E681-4E75-A289-419C1760D214}" destId="{FDA4C154-34C6-40F7-967D-0F4B8D4D651C}" srcOrd="0" destOrd="0" parTransId="{C1627B43-EDB2-4BB0-9F4D-2326F44EBB2E}" sibTransId="{F58F0503-5FC4-4D0F-86C3-6A613B7925A8}"/>
    <dgm:cxn modelId="{19F5AB92-BC49-4514-8907-36653C1C97F8}" type="presOf" srcId="{D102A1B1-FF63-4FA6-999C-8CF76B49EAA7}" destId="{65AD9CA1-2954-4508-AF9F-F35F4509274E}" srcOrd="0" destOrd="0" presId="urn:microsoft.com/office/officeart/2005/8/layout/chevron1"/>
    <dgm:cxn modelId="{DE2F7202-6068-451E-9A8C-BA15D368ACA8}" srcId="{64914DAA-E681-4E75-A289-419C1760D214}" destId="{08706E9B-9F60-418B-990F-EC4386C5E0D5}" srcOrd="5" destOrd="0" parTransId="{E7393792-95EC-49CE-9353-02171E97A0C2}" sibTransId="{2F221B26-DA60-4F29-9293-F53D61C0E54D}"/>
    <dgm:cxn modelId="{2EE2BFC2-7184-45D1-A257-7597B1CF857C}" srcId="{64914DAA-E681-4E75-A289-419C1760D214}" destId="{997D4FDC-1220-46DC-8075-F7BFF61710C5}" srcOrd="3" destOrd="0" parTransId="{D71BD26E-7F1A-49F7-9019-6155C1B0F556}" sibTransId="{24D735C6-4920-4CA3-A65F-14AC6386DCCB}"/>
    <dgm:cxn modelId="{AF5869A1-54E5-4FEE-B3FE-BF865F579DF2}" srcId="{64914DAA-E681-4E75-A289-419C1760D214}" destId="{075CBA88-F6D6-45AD-9B81-EB520163FB71}" srcOrd="4" destOrd="0" parTransId="{40BDF874-CB91-4955-BF30-CB9728F0A5EE}" sibTransId="{73D1E045-C929-46AA-8C81-20223311BA96}"/>
    <dgm:cxn modelId="{425EE30F-3A1E-406B-8EE6-6FA76786AE89}" srcId="{64914DAA-E681-4E75-A289-419C1760D214}" destId="{E2BAFF71-8F72-4862-BEA1-0F6C25F1D4AC}" srcOrd="2" destOrd="0" parTransId="{4555D469-83D8-4E76-94B0-A13C892D9658}" sibTransId="{8C57EDE7-39CF-4FEC-919F-135913F395E7}"/>
    <dgm:cxn modelId="{22FC3812-06CC-4827-BE1E-819A028D8CD2}" srcId="{64914DAA-E681-4E75-A289-419C1760D214}" destId="{90C00BD0-A721-4A28-A50C-9536E9943D88}" srcOrd="8" destOrd="0" parTransId="{4A151550-B116-4F0C-B9F1-3E5179CCF111}" sibTransId="{2FDD31F2-9FA9-498B-962D-426ECFFA105E}"/>
    <dgm:cxn modelId="{46058D87-5731-4698-8D1B-8A26E5B2C6E8}" type="presOf" srcId="{78865370-854E-4678-A57F-2131904D5925}" destId="{FECBA68D-982F-440C-B483-E60C9A914070}" srcOrd="0" destOrd="0" presId="urn:microsoft.com/office/officeart/2005/8/layout/chevron1"/>
    <dgm:cxn modelId="{CEF37DB2-082B-4FA3-A417-B44060A9CDF2}" type="presOf" srcId="{948E07BC-D6BF-403D-87D7-65AAF0089B4E}" destId="{00701568-8664-473E-A9AD-984B7663E0BF}" srcOrd="0" destOrd="0" presId="urn:microsoft.com/office/officeart/2005/8/layout/chevron1"/>
    <dgm:cxn modelId="{F3CB2B77-B7F6-4B63-B4CD-254A1CC3F61A}" type="presOf" srcId="{997D4FDC-1220-46DC-8075-F7BFF61710C5}" destId="{E45CBE25-F5E4-4881-9483-C59BFBA9EB67}" srcOrd="0" destOrd="0" presId="urn:microsoft.com/office/officeart/2005/8/layout/chevron1"/>
    <dgm:cxn modelId="{BBC53A2D-BB8D-408D-89C5-13CB0B8537DD}" type="presOf" srcId="{E2BAFF71-8F72-4862-BEA1-0F6C25F1D4AC}" destId="{D6D07309-BCBB-498E-8616-D9FCDDD8F6A3}" srcOrd="0" destOrd="0" presId="urn:microsoft.com/office/officeart/2005/8/layout/chevron1"/>
    <dgm:cxn modelId="{78D317D5-1D00-4A8C-A73D-E2314B4B1391}" srcId="{64914DAA-E681-4E75-A289-419C1760D214}" destId="{D102A1B1-FF63-4FA6-999C-8CF76B49EAA7}" srcOrd="1" destOrd="0" parTransId="{9356431F-AB5B-4A9B-A556-964D3EDB073C}" sibTransId="{E0951A3E-FE95-48D1-943D-960DD9B54EEC}"/>
    <dgm:cxn modelId="{65D948FF-66B9-4497-8DE8-ADD9EAED0326}" type="presOf" srcId="{08706E9B-9F60-418B-990F-EC4386C5E0D5}" destId="{1A9466D8-28D8-477B-99A1-DEBDABC8FEE9}" srcOrd="0" destOrd="0" presId="urn:microsoft.com/office/officeart/2005/8/layout/chevron1"/>
    <dgm:cxn modelId="{BDC8080F-8FFC-4228-B4E9-048B5C652B09}" srcId="{64914DAA-E681-4E75-A289-419C1760D214}" destId="{FE18A422-33C8-4EE3-8E17-8BA8CABA95ED}" srcOrd="7" destOrd="0" parTransId="{1BCAAFCD-01B1-4B28-84B3-8CE34905D221}" sibTransId="{F31C2E0B-B6A7-4CFC-A05C-310D45464136}"/>
    <dgm:cxn modelId="{71085BE0-58EB-4523-BE42-5B0E0D171CD5}" type="presOf" srcId="{64914DAA-E681-4E75-A289-419C1760D214}" destId="{67035BDE-3CD2-4B8A-9044-81B9EFC09372}" srcOrd="0" destOrd="0" presId="urn:microsoft.com/office/officeart/2005/8/layout/chevron1"/>
    <dgm:cxn modelId="{77EE318E-67A5-40B4-8DF3-9DBB09B1F33B}" srcId="{64914DAA-E681-4E75-A289-419C1760D214}" destId="{948E07BC-D6BF-403D-87D7-65AAF0089B4E}" srcOrd="9" destOrd="0" parTransId="{56156C52-9D71-4256-AF0D-2307DC797C94}" sibTransId="{6C567D6C-593F-45AF-B014-A2366862997F}"/>
    <dgm:cxn modelId="{F24C73F2-EAE5-44A0-AF31-1190D9C41A17}" type="presOf" srcId="{075CBA88-F6D6-45AD-9B81-EB520163FB71}" destId="{EE10C29B-4F40-49D9-BD13-7E317EF10791}" srcOrd="0" destOrd="0" presId="urn:microsoft.com/office/officeart/2005/8/layout/chevron1"/>
    <dgm:cxn modelId="{234D08A3-73CE-4FA3-A1D9-458421D4E1CD}" type="presOf" srcId="{FDA4C154-34C6-40F7-967D-0F4B8D4D651C}" destId="{18A89D37-4523-432D-B151-D34BD7C292A4}" srcOrd="0" destOrd="0" presId="urn:microsoft.com/office/officeart/2005/8/layout/chevron1"/>
    <dgm:cxn modelId="{7A432F26-6008-450F-BE33-3624A0D37AEA}" type="presParOf" srcId="{67035BDE-3CD2-4B8A-9044-81B9EFC09372}" destId="{18A89D37-4523-432D-B151-D34BD7C292A4}" srcOrd="0" destOrd="0" presId="urn:microsoft.com/office/officeart/2005/8/layout/chevron1"/>
    <dgm:cxn modelId="{773D9301-502E-4525-B23F-DC1AA40D8A13}" type="presParOf" srcId="{67035BDE-3CD2-4B8A-9044-81B9EFC09372}" destId="{83143983-7DF6-4FC7-9C36-7742CE0A3E0E}" srcOrd="1" destOrd="0" presId="urn:microsoft.com/office/officeart/2005/8/layout/chevron1"/>
    <dgm:cxn modelId="{5E11E50A-F19F-4917-A5B4-51211A763915}" type="presParOf" srcId="{67035BDE-3CD2-4B8A-9044-81B9EFC09372}" destId="{65AD9CA1-2954-4508-AF9F-F35F4509274E}" srcOrd="2" destOrd="0" presId="urn:microsoft.com/office/officeart/2005/8/layout/chevron1"/>
    <dgm:cxn modelId="{8AD18E16-46B7-4610-9464-FC9C079D9872}" type="presParOf" srcId="{67035BDE-3CD2-4B8A-9044-81B9EFC09372}" destId="{C7FA078C-4A1E-41AF-9E42-7E92F0214D85}" srcOrd="3" destOrd="0" presId="urn:microsoft.com/office/officeart/2005/8/layout/chevron1"/>
    <dgm:cxn modelId="{9D75976C-BC9B-4E67-A939-3932B92720CF}" type="presParOf" srcId="{67035BDE-3CD2-4B8A-9044-81B9EFC09372}" destId="{D6D07309-BCBB-498E-8616-D9FCDDD8F6A3}" srcOrd="4" destOrd="0" presId="urn:microsoft.com/office/officeart/2005/8/layout/chevron1"/>
    <dgm:cxn modelId="{159330C7-D964-4AE5-8F15-D67EBDEC0047}" type="presParOf" srcId="{67035BDE-3CD2-4B8A-9044-81B9EFC09372}" destId="{D37685D8-8118-4B66-A8D8-4525AF2B0C53}" srcOrd="5" destOrd="0" presId="urn:microsoft.com/office/officeart/2005/8/layout/chevron1"/>
    <dgm:cxn modelId="{EC35B3CE-CD25-4CBB-90D0-7FA92031826B}" type="presParOf" srcId="{67035BDE-3CD2-4B8A-9044-81B9EFC09372}" destId="{E45CBE25-F5E4-4881-9483-C59BFBA9EB67}" srcOrd="6" destOrd="0" presId="urn:microsoft.com/office/officeart/2005/8/layout/chevron1"/>
    <dgm:cxn modelId="{97E33257-54D7-4628-A676-7651ED2D72EC}" type="presParOf" srcId="{67035BDE-3CD2-4B8A-9044-81B9EFC09372}" destId="{391C90DB-D8CB-4057-9DA1-90F1FC702F3F}" srcOrd="7" destOrd="0" presId="urn:microsoft.com/office/officeart/2005/8/layout/chevron1"/>
    <dgm:cxn modelId="{22C2283F-E646-46A6-9FB1-BBED0BA20A05}" type="presParOf" srcId="{67035BDE-3CD2-4B8A-9044-81B9EFC09372}" destId="{EE10C29B-4F40-49D9-BD13-7E317EF10791}" srcOrd="8" destOrd="0" presId="urn:microsoft.com/office/officeart/2005/8/layout/chevron1"/>
    <dgm:cxn modelId="{96D29666-B295-40FD-862C-2300D3EE2F6F}" type="presParOf" srcId="{67035BDE-3CD2-4B8A-9044-81B9EFC09372}" destId="{F4D0DED4-4ECC-4A8A-AD97-C317EF539728}" srcOrd="9" destOrd="0" presId="urn:microsoft.com/office/officeart/2005/8/layout/chevron1"/>
    <dgm:cxn modelId="{92EFE6B5-740D-4033-901A-CA669CCFF012}" type="presParOf" srcId="{67035BDE-3CD2-4B8A-9044-81B9EFC09372}" destId="{1A9466D8-28D8-477B-99A1-DEBDABC8FEE9}" srcOrd="10" destOrd="0" presId="urn:microsoft.com/office/officeart/2005/8/layout/chevron1"/>
    <dgm:cxn modelId="{57769F10-416F-425F-B059-C2375CB83874}" type="presParOf" srcId="{67035BDE-3CD2-4B8A-9044-81B9EFC09372}" destId="{35EBD49D-6C27-457A-8589-9B4765A089AF}" srcOrd="11" destOrd="0" presId="urn:microsoft.com/office/officeart/2005/8/layout/chevron1"/>
    <dgm:cxn modelId="{7282A331-775A-41E3-9139-0B648E76C6D7}" type="presParOf" srcId="{67035BDE-3CD2-4B8A-9044-81B9EFC09372}" destId="{FECBA68D-982F-440C-B483-E60C9A914070}" srcOrd="12" destOrd="0" presId="urn:microsoft.com/office/officeart/2005/8/layout/chevron1"/>
    <dgm:cxn modelId="{B187713C-2FBF-4AE5-9839-B2C2E1B38545}" type="presParOf" srcId="{67035BDE-3CD2-4B8A-9044-81B9EFC09372}" destId="{5B97DC13-D1AD-4805-85C9-025CB50705DC}" srcOrd="13" destOrd="0" presId="urn:microsoft.com/office/officeart/2005/8/layout/chevron1"/>
    <dgm:cxn modelId="{77853943-F2E1-41CD-9394-6AFC1B018FE7}" type="presParOf" srcId="{67035BDE-3CD2-4B8A-9044-81B9EFC09372}" destId="{3BB47639-05B3-4A58-8CD6-B35DED45D1DC}" srcOrd="14" destOrd="0" presId="urn:microsoft.com/office/officeart/2005/8/layout/chevron1"/>
    <dgm:cxn modelId="{5F71F462-EEAB-4364-82A5-FACF6A830944}" type="presParOf" srcId="{67035BDE-3CD2-4B8A-9044-81B9EFC09372}" destId="{68F92F20-6814-45E3-B755-550EF486608C}" srcOrd="15" destOrd="0" presId="urn:microsoft.com/office/officeart/2005/8/layout/chevron1"/>
    <dgm:cxn modelId="{436EA359-54B0-4020-864D-0B9D3FF019BD}" type="presParOf" srcId="{67035BDE-3CD2-4B8A-9044-81B9EFC09372}" destId="{4F491839-1C66-4DC6-998E-4231421BC74A}" srcOrd="16" destOrd="0" presId="urn:microsoft.com/office/officeart/2005/8/layout/chevron1"/>
    <dgm:cxn modelId="{50C2A288-BA23-4D85-82FA-2CF9694E4FAD}" type="presParOf" srcId="{67035BDE-3CD2-4B8A-9044-81B9EFC09372}" destId="{CF04DA4A-B689-4CC7-A70A-C0B4368E97EA}" srcOrd="17" destOrd="0" presId="urn:microsoft.com/office/officeart/2005/8/layout/chevron1"/>
    <dgm:cxn modelId="{7D8DCC85-E7C0-46A5-BFD4-BD4919067417}" type="presParOf" srcId="{67035BDE-3CD2-4B8A-9044-81B9EFC09372}" destId="{00701568-8664-473E-A9AD-984B7663E0BF}" srcOrd="18" destOrd="0" presId="urn:microsoft.com/office/officeart/2005/8/layout/chevron1"/>
    <dgm:cxn modelId="{DA856445-5526-42E6-AD4D-A12EE0E455DB}" type="presParOf" srcId="{67035BDE-3CD2-4B8A-9044-81B9EFC09372}" destId="{8411895B-2800-4B1E-B1AA-CC45C4C6D355}" srcOrd="19" destOrd="0" presId="urn:microsoft.com/office/officeart/2005/8/layout/chevron1"/>
    <dgm:cxn modelId="{C9053376-84EE-4B75-8D38-53F2E9BA0B35}" type="presParOf" srcId="{67035BDE-3CD2-4B8A-9044-81B9EFC09372}" destId="{3A9F1D4F-CF10-45D1-8AF2-BB97C4CE8005}" srcOrd="20"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914DAA-E681-4E75-A289-419C1760D214}" type="doc">
      <dgm:prSet loTypeId="urn:microsoft.com/office/officeart/2005/8/layout/chevron1" loCatId="process" qsTypeId="urn:microsoft.com/office/officeart/2005/8/quickstyle/simple1" qsCatId="simple" csTypeId="urn:microsoft.com/office/officeart/2005/8/colors/accent1_2" csCatId="accent1" phldr="1"/>
      <dgm:spPr/>
    </dgm:pt>
    <dgm:pt modelId="{FDA4C154-34C6-40F7-967D-0F4B8D4D651C}">
      <dgm:prSet phldrT="[טקסט]" custT="1"/>
      <dgm:spPr/>
      <dgm:t>
        <a:bodyPr/>
        <a:lstStyle/>
        <a:p>
          <a:pPr rtl="1"/>
          <a:r>
            <a:rPr lang="he-IL" sz="1050" dirty="0" smtClean="0"/>
            <a:t>הפוליסה</a:t>
          </a:r>
          <a:endParaRPr lang="he-IL" sz="105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1627B43-EDB2-4BB0-9F4D-2326F44EBB2E}" type="parTrans" cxnId="{7AFDF5BA-1C85-4206-BE4D-8145C7C870A8}">
      <dgm:prSet/>
      <dgm:spPr/>
      <dgm:t>
        <a:bodyPr/>
        <a:lstStyle/>
        <a:p>
          <a:pPr rtl="1"/>
          <a:endParaRPr lang="he-IL" sz="2800"/>
        </a:p>
      </dgm:t>
    </dgm:pt>
    <dgm:pt modelId="{F58F0503-5FC4-4D0F-86C3-6A613B7925A8}" type="sibTrans" cxnId="{7AFDF5BA-1C85-4206-BE4D-8145C7C870A8}">
      <dgm:prSet/>
      <dgm:spPr/>
      <dgm:t>
        <a:bodyPr/>
        <a:lstStyle/>
        <a:p>
          <a:pPr rtl="1"/>
          <a:endParaRPr lang="he-IL" sz="2800"/>
        </a:p>
      </dgm:t>
    </dgm:pt>
    <dgm:pt modelId="{E2BAFF71-8F72-4862-BEA1-0F6C25F1D4AC}">
      <dgm:prSet phldrT="[טקסט]" custT="1"/>
      <dgm:spPr/>
      <dgm:t>
        <a:bodyPr/>
        <a:lstStyle/>
        <a:p>
          <a:pPr rtl="1"/>
          <a:r>
            <a:rPr lang="he-IL" sz="1050" dirty="0" smtClean="0"/>
            <a:t>ניתוחים</a:t>
          </a:r>
          <a:endParaRPr lang="he-IL" sz="105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4555D469-83D8-4E76-94B0-A13C892D9658}" type="parTrans" cxnId="{425EE30F-3A1E-406B-8EE6-6FA76786AE89}">
      <dgm:prSet/>
      <dgm:spPr/>
      <dgm:t>
        <a:bodyPr/>
        <a:lstStyle/>
        <a:p>
          <a:pPr rtl="1"/>
          <a:endParaRPr lang="he-IL" sz="2800"/>
        </a:p>
      </dgm:t>
    </dgm:pt>
    <dgm:pt modelId="{8C57EDE7-39CF-4FEC-919F-135913F395E7}" type="sibTrans" cxnId="{425EE30F-3A1E-406B-8EE6-6FA76786AE89}">
      <dgm:prSet/>
      <dgm:spPr/>
      <dgm:t>
        <a:bodyPr/>
        <a:lstStyle/>
        <a:p>
          <a:pPr rtl="1"/>
          <a:endParaRPr lang="he-IL" sz="2800"/>
        </a:p>
      </dgm:t>
    </dgm:pt>
    <dgm:pt modelId="{78865370-854E-4678-A57F-2131904D5925}">
      <dgm:prSet phldrT="[טקסט]" custT="1"/>
      <dgm:spPr/>
      <dgm:t>
        <a:bodyPr/>
        <a:lstStyle/>
        <a:p>
          <a:pPr rtl="1"/>
          <a:r>
            <a:rPr lang="he-IL" sz="1050" dirty="0" smtClean="0"/>
            <a:t>אמבולטורי</a:t>
          </a:r>
          <a:endParaRPr lang="he-IL" sz="105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6BCF90E-828F-4AA4-9C16-7F2B7D44CF78}" type="parTrans" cxnId="{A2BFC67A-4A8C-44A1-AAE3-54F3CD982FC3}">
      <dgm:prSet/>
      <dgm:spPr/>
      <dgm:t>
        <a:bodyPr/>
        <a:lstStyle/>
        <a:p>
          <a:pPr rtl="1"/>
          <a:endParaRPr lang="he-IL" sz="2800"/>
        </a:p>
      </dgm:t>
    </dgm:pt>
    <dgm:pt modelId="{0005AEA8-8635-45F1-B832-11D300918504}" type="sibTrans" cxnId="{A2BFC67A-4A8C-44A1-AAE3-54F3CD982FC3}">
      <dgm:prSet/>
      <dgm:spPr/>
      <dgm:t>
        <a:bodyPr/>
        <a:lstStyle/>
        <a:p>
          <a:pPr rtl="1"/>
          <a:endParaRPr lang="he-IL" sz="2800"/>
        </a:p>
      </dgm:t>
    </dgm:pt>
    <dgm:pt modelId="{997D4FDC-1220-46DC-8075-F7BFF61710C5}">
      <dgm:prSet phldrT="[טקסט]" custT="1"/>
      <dgm:spPr/>
      <dgm:t>
        <a:bodyPr/>
        <a:lstStyle/>
        <a:p>
          <a:pPr rtl="1"/>
          <a:r>
            <a:rPr lang="he-IL" sz="1050" dirty="0" smtClean="0"/>
            <a:t>השתלות</a:t>
          </a:r>
          <a:endParaRPr lang="he-IL" sz="1050"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71BD26E-7F1A-49F7-9019-6155C1B0F556}" type="parTrans" cxnId="{2EE2BFC2-7184-45D1-A257-7597B1CF857C}">
      <dgm:prSet/>
      <dgm:spPr/>
      <dgm:t>
        <a:bodyPr/>
        <a:lstStyle/>
        <a:p>
          <a:pPr rtl="1"/>
          <a:endParaRPr lang="he-IL" sz="2800"/>
        </a:p>
      </dgm:t>
    </dgm:pt>
    <dgm:pt modelId="{24D735C6-4920-4CA3-A65F-14AC6386DCCB}" type="sibTrans" cxnId="{2EE2BFC2-7184-45D1-A257-7597B1CF857C}">
      <dgm:prSet/>
      <dgm:spPr/>
      <dgm:t>
        <a:bodyPr/>
        <a:lstStyle/>
        <a:p>
          <a:pPr rtl="1"/>
          <a:endParaRPr lang="he-IL" sz="2800"/>
        </a:p>
      </dgm:t>
    </dgm:pt>
    <dgm:pt modelId="{075CBA88-F6D6-45AD-9B81-EB520163FB71}">
      <dgm:prSet phldrT="[טקסט]" custT="1"/>
      <dgm:spPr/>
      <dgm:t>
        <a:bodyPr/>
        <a:lstStyle/>
        <a:p>
          <a:pPr rtl="1"/>
          <a:r>
            <a:rPr lang="he-IL" sz="1050" dirty="0" smtClean="0"/>
            <a:t>תרופות</a:t>
          </a:r>
          <a:endParaRPr lang="he-IL" sz="1050"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40BDF874-CB91-4955-BF30-CB9728F0A5EE}" type="parTrans" cxnId="{AF5869A1-54E5-4FEE-B3FE-BF865F579DF2}">
      <dgm:prSet/>
      <dgm:spPr/>
      <dgm:t>
        <a:bodyPr/>
        <a:lstStyle/>
        <a:p>
          <a:pPr rtl="1"/>
          <a:endParaRPr lang="he-IL" sz="2800"/>
        </a:p>
      </dgm:t>
    </dgm:pt>
    <dgm:pt modelId="{73D1E045-C929-46AA-8C81-20223311BA96}" type="sibTrans" cxnId="{AF5869A1-54E5-4FEE-B3FE-BF865F579DF2}">
      <dgm:prSet/>
      <dgm:spPr/>
      <dgm:t>
        <a:bodyPr/>
        <a:lstStyle/>
        <a:p>
          <a:pPr rtl="1"/>
          <a:endParaRPr lang="he-IL" sz="2800"/>
        </a:p>
      </dgm:t>
    </dgm:pt>
    <dgm:pt modelId="{08706E9B-9F60-418B-990F-EC4386C5E0D5}">
      <dgm:prSet phldrT="[טקסט]" custT="1"/>
      <dgm:spPr/>
      <dgm:t>
        <a:bodyPr/>
        <a:lstStyle/>
        <a:p>
          <a:pPr rtl="1"/>
          <a:r>
            <a:rPr lang="he-IL" sz="1050" dirty="0" smtClean="0"/>
            <a:t>ניתוחים בחו"ל</a:t>
          </a:r>
          <a:endParaRPr lang="he-IL" sz="1050"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E7393792-95EC-49CE-9353-02171E97A0C2}" type="parTrans" cxnId="{DE2F7202-6068-451E-9A8C-BA15D368ACA8}">
      <dgm:prSet/>
      <dgm:spPr/>
      <dgm:t>
        <a:bodyPr/>
        <a:lstStyle/>
        <a:p>
          <a:pPr rtl="1"/>
          <a:endParaRPr lang="he-IL" sz="2800"/>
        </a:p>
      </dgm:t>
    </dgm:pt>
    <dgm:pt modelId="{2F221B26-DA60-4F29-9293-F53D61C0E54D}" type="sibTrans" cxnId="{DE2F7202-6068-451E-9A8C-BA15D368ACA8}">
      <dgm:prSet/>
      <dgm:spPr/>
      <dgm:t>
        <a:bodyPr/>
        <a:lstStyle/>
        <a:p>
          <a:pPr rtl="1"/>
          <a:endParaRPr lang="he-IL" sz="2800"/>
        </a:p>
      </dgm:t>
    </dgm:pt>
    <dgm:pt modelId="{FE18A422-33C8-4EE3-8E17-8BA8CABA95ED}">
      <dgm:prSet phldrT="[טקסט]" custT="1"/>
      <dgm:spPr/>
      <dgm:t>
        <a:bodyPr/>
        <a:lstStyle/>
        <a:p>
          <a:pPr rtl="1"/>
          <a:r>
            <a:rPr lang="he-IL" sz="1050" dirty="0" smtClean="0"/>
            <a:t>דמי ביטוח</a:t>
          </a:r>
          <a:endParaRPr lang="he-IL" sz="1050"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1BCAAFCD-01B1-4B28-84B3-8CE34905D221}" type="parTrans" cxnId="{BDC8080F-8FFC-4228-B4E9-048B5C652B09}">
      <dgm:prSet/>
      <dgm:spPr/>
      <dgm:t>
        <a:bodyPr/>
        <a:lstStyle/>
        <a:p>
          <a:pPr rtl="1"/>
          <a:endParaRPr lang="he-IL" sz="2800"/>
        </a:p>
      </dgm:t>
    </dgm:pt>
    <dgm:pt modelId="{F31C2E0B-B6A7-4CFC-A05C-310D45464136}" type="sibTrans" cxnId="{BDC8080F-8FFC-4228-B4E9-048B5C652B09}">
      <dgm:prSet/>
      <dgm:spPr/>
      <dgm:t>
        <a:bodyPr/>
        <a:lstStyle/>
        <a:p>
          <a:pPr rtl="1"/>
          <a:endParaRPr lang="he-IL" sz="2800"/>
        </a:p>
      </dgm:t>
    </dgm:pt>
    <dgm:pt modelId="{90C00BD0-A721-4A28-A50C-9536E9943D88}">
      <dgm:prSet phldrT="[טקסט]" custT="1"/>
      <dgm:spPr/>
      <dgm:t>
        <a:bodyPr/>
        <a:lstStyle/>
        <a:p>
          <a:pPr rtl="1"/>
          <a:r>
            <a:rPr lang="he-IL" sz="1050" dirty="0" smtClean="0"/>
            <a:t>רובד רשות</a:t>
          </a:r>
          <a:endParaRPr lang="he-IL" sz="1050"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4A151550-B116-4F0C-B9F1-3E5179CCF111}" type="parTrans" cxnId="{22FC3812-06CC-4827-BE1E-819A028D8CD2}">
      <dgm:prSet/>
      <dgm:spPr/>
      <dgm:t>
        <a:bodyPr/>
        <a:lstStyle/>
        <a:p>
          <a:pPr rtl="1"/>
          <a:endParaRPr lang="he-IL" sz="2800"/>
        </a:p>
      </dgm:t>
    </dgm:pt>
    <dgm:pt modelId="{2FDD31F2-9FA9-498B-962D-426ECFFA105E}" type="sibTrans" cxnId="{22FC3812-06CC-4827-BE1E-819A028D8CD2}">
      <dgm:prSet/>
      <dgm:spPr/>
      <dgm:t>
        <a:bodyPr/>
        <a:lstStyle/>
        <a:p>
          <a:pPr rtl="1"/>
          <a:endParaRPr lang="he-IL" sz="2800"/>
        </a:p>
      </dgm:t>
    </dgm:pt>
    <dgm:pt modelId="{948E07BC-D6BF-403D-87D7-65AAF0089B4E}">
      <dgm:prSet phldrT="[טקסט]" custT="1"/>
      <dgm:spPr/>
      <dgm:t>
        <a:bodyPr/>
        <a:lstStyle/>
        <a:p>
          <a:pPr rtl="1"/>
          <a:r>
            <a:rPr lang="he-IL" sz="1050" dirty="0" smtClean="0"/>
            <a:t>פרישה</a:t>
          </a:r>
          <a:endParaRPr lang="he-IL" sz="1050" dirty="0"/>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56156C52-9D71-4256-AF0D-2307DC797C94}" type="parTrans" cxnId="{77EE318E-67A5-40B4-8DF3-9DBB09B1F33B}">
      <dgm:prSet/>
      <dgm:spPr/>
      <dgm:t>
        <a:bodyPr/>
        <a:lstStyle/>
        <a:p>
          <a:pPr rtl="1"/>
          <a:endParaRPr lang="he-IL" sz="2800"/>
        </a:p>
      </dgm:t>
    </dgm:pt>
    <dgm:pt modelId="{6C567D6C-593F-45AF-B014-A2366862997F}" type="sibTrans" cxnId="{77EE318E-67A5-40B4-8DF3-9DBB09B1F33B}">
      <dgm:prSet/>
      <dgm:spPr/>
      <dgm:t>
        <a:bodyPr/>
        <a:lstStyle/>
        <a:p>
          <a:pPr rtl="1"/>
          <a:endParaRPr lang="he-IL" sz="2800"/>
        </a:p>
      </dgm:t>
    </dgm:pt>
    <dgm:pt modelId="{322B96C6-F1B5-44EF-BA0B-9A1F0B5EDE2F}">
      <dgm:prSet phldrT="[טקסט]" custT="1"/>
      <dgm:spPr/>
      <dgm:t>
        <a:bodyPr/>
        <a:lstStyle/>
        <a:p>
          <a:pPr rtl="1"/>
          <a:r>
            <a:rPr lang="he-IL" sz="1050" dirty="0" smtClean="0"/>
            <a:t>תביעות</a:t>
          </a:r>
          <a:endParaRPr lang="he-IL" sz="105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C36EA5AB-5ED5-4D2D-8033-CFA895EBFEFF}" type="parTrans" cxnId="{54F3F083-D426-4E6F-8C2F-CFDED2EC86EA}">
      <dgm:prSet/>
      <dgm:spPr/>
      <dgm:t>
        <a:bodyPr/>
        <a:lstStyle/>
        <a:p>
          <a:pPr rtl="1"/>
          <a:endParaRPr lang="he-IL" sz="2800"/>
        </a:p>
      </dgm:t>
    </dgm:pt>
    <dgm:pt modelId="{CE8E2F38-C950-4067-AC4B-E939AC6310CB}" type="sibTrans" cxnId="{54F3F083-D426-4E6F-8C2F-CFDED2EC86EA}">
      <dgm:prSet/>
      <dgm:spPr/>
      <dgm:t>
        <a:bodyPr/>
        <a:lstStyle/>
        <a:p>
          <a:pPr rtl="1"/>
          <a:endParaRPr lang="he-IL" sz="2800"/>
        </a:p>
      </dgm:t>
    </dgm:pt>
    <dgm:pt modelId="{D102A1B1-FF63-4FA6-999C-8CF76B49EAA7}">
      <dgm:prSet phldrT="[טקסט]" custT="1"/>
      <dgm:spPr/>
      <dgm:t>
        <a:bodyPr/>
        <a:lstStyle/>
        <a:p>
          <a:pPr rtl="1"/>
          <a:r>
            <a:rPr lang="he-IL" sz="1050" dirty="0" smtClean="0"/>
            <a:t>כללי</a:t>
          </a:r>
          <a:endParaRPr lang="he-IL" sz="1050" dirty="0"/>
        </a:p>
      </dgm:t>
      <dgm:extLst>
        <a:ext uri="{E40237B7-FDA0-4F09-8148-C483321AD2D9}">
          <dgm14:cNvPr xmlns:dgm14="http://schemas.microsoft.com/office/drawing/2010/diagram" id="0" name="">
            <a:hlinkClick xmlns:r="http://schemas.openxmlformats.org/officeDocument/2006/relationships" r:id="rId11" action="ppaction://hlinksldjump"/>
          </dgm14:cNvPr>
        </a:ext>
      </dgm:extLst>
    </dgm:pt>
    <dgm:pt modelId="{9356431F-AB5B-4A9B-A556-964D3EDB073C}" type="parTrans" cxnId="{78D317D5-1D00-4A8C-A73D-E2314B4B1391}">
      <dgm:prSet/>
      <dgm:spPr/>
      <dgm:t>
        <a:bodyPr/>
        <a:lstStyle/>
        <a:p>
          <a:pPr rtl="1"/>
          <a:endParaRPr lang="he-IL"/>
        </a:p>
      </dgm:t>
    </dgm:pt>
    <dgm:pt modelId="{E0951A3E-FE95-48D1-943D-960DD9B54EEC}" type="sibTrans" cxnId="{78D317D5-1D00-4A8C-A73D-E2314B4B1391}">
      <dgm:prSet/>
      <dgm:spPr/>
      <dgm:t>
        <a:bodyPr/>
        <a:lstStyle/>
        <a:p>
          <a:pPr rtl="1"/>
          <a:endParaRPr lang="he-IL"/>
        </a:p>
      </dgm:t>
    </dgm:pt>
    <dgm:pt modelId="{67035BDE-3CD2-4B8A-9044-81B9EFC09372}" type="pres">
      <dgm:prSet presAssocID="{64914DAA-E681-4E75-A289-419C1760D214}" presName="Name0" presStyleCnt="0">
        <dgm:presLayoutVars>
          <dgm:dir val="rev"/>
          <dgm:animLvl val="lvl"/>
          <dgm:resizeHandles val="exact"/>
        </dgm:presLayoutVars>
      </dgm:prSet>
      <dgm:spPr/>
    </dgm:pt>
    <dgm:pt modelId="{18A89D37-4523-432D-B151-D34BD7C292A4}" type="pres">
      <dgm:prSet presAssocID="{FDA4C154-34C6-40F7-967D-0F4B8D4D651C}" presName="parTxOnly" presStyleLbl="node1" presStyleIdx="0" presStyleCnt="11">
        <dgm:presLayoutVars>
          <dgm:chMax val="0"/>
          <dgm:chPref val="0"/>
          <dgm:bulletEnabled val="1"/>
        </dgm:presLayoutVars>
      </dgm:prSet>
      <dgm:spPr/>
      <dgm:t>
        <a:bodyPr/>
        <a:lstStyle/>
        <a:p>
          <a:pPr rtl="1"/>
          <a:endParaRPr lang="he-IL"/>
        </a:p>
      </dgm:t>
    </dgm:pt>
    <dgm:pt modelId="{83143983-7DF6-4FC7-9C36-7742CE0A3E0E}" type="pres">
      <dgm:prSet presAssocID="{F58F0503-5FC4-4D0F-86C3-6A613B7925A8}" presName="parTxOnlySpace" presStyleCnt="0"/>
      <dgm:spPr/>
    </dgm:pt>
    <dgm:pt modelId="{65AD9CA1-2954-4508-AF9F-F35F4509274E}" type="pres">
      <dgm:prSet presAssocID="{D102A1B1-FF63-4FA6-999C-8CF76B49EAA7}" presName="parTxOnly" presStyleLbl="node1" presStyleIdx="1" presStyleCnt="11">
        <dgm:presLayoutVars>
          <dgm:chMax val="0"/>
          <dgm:chPref val="0"/>
          <dgm:bulletEnabled val="1"/>
        </dgm:presLayoutVars>
      </dgm:prSet>
      <dgm:spPr/>
      <dgm:t>
        <a:bodyPr/>
        <a:lstStyle/>
        <a:p>
          <a:pPr rtl="1"/>
          <a:endParaRPr lang="he-IL"/>
        </a:p>
      </dgm:t>
    </dgm:pt>
    <dgm:pt modelId="{C7FA078C-4A1E-41AF-9E42-7E92F0214D85}" type="pres">
      <dgm:prSet presAssocID="{E0951A3E-FE95-48D1-943D-960DD9B54EEC}" presName="parTxOnlySpace" presStyleCnt="0"/>
      <dgm:spPr/>
    </dgm:pt>
    <dgm:pt modelId="{D6D07309-BCBB-498E-8616-D9FCDDD8F6A3}" type="pres">
      <dgm:prSet presAssocID="{E2BAFF71-8F72-4862-BEA1-0F6C25F1D4AC}" presName="parTxOnly" presStyleLbl="node1" presStyleIdx="2" presStyleCnt="11">
        <dgm:presLayoutVars>
          <dgm:chMax val="0"/>
          <dgm:chPref val="0"/>
          <dgm:bulletEnabled val="1"/>
        </dgm:presLayoutVars>
      </dgm:prSet>
      <dgm:spPr/>
      <dgm:t>
        <a:bodyPr/>
        <a:lstStyle/>
        <a:p>
          <a:pPr rtl="1"/>
          <a:endParaRPr lang="he-IL"/>
        </a:p>
      </dgm:t>
    </dgm:pt>
    <dgm:pt modelId="{D37685D8-8118-4B66-A8D8-4525AF2B0C53}" type="pres">
      <dgm:prSet presAssocID="{8C57EDE7-39CF-4FEC-919F-135913F395E7}" presName="parTxOnlySpace" presStyleCnt="0"/>
      <dgm:spPr/>
    </dgm:pt>
    <dgm:pt modelId="{E45CBE25-F5E4-4881-9483-C59BFBA9EB67}" type="pres">
      <dgm:prSet presAssocID="{997D4FDC-1220-46DC-8075-F7BFF61710C5}" presName="parTxOnly" presStyleLbl="node1" presStyleIdx="3" presStyleCnt="11">
        <dgm:presLayoutVars>
          <dgm:chMax val="0"/>
          <dgm:chPref val="0"/>
          <dgm:bulletEnabled val="1"/>
        </dgm:presLayoutVars>
      </dgm:prSet>
      <dgm:spPr/>
      <dgm:t>
        <a:bodyPr/>
        <a:lstStyle/>
        <a:p>
          <a:pPr rtl="1"/>
          <a:endParaRPr lang="he-IL"/>
        </a:p>
      </dgm:t>
    </dgm:pt>
    <dgm:pt modelId="{391C90DB-D8CB-4057-9DA1-90F1FC702F3F}" type="pres">
      <dgm:prSet presAssocID="{24D735C6-4920-4CA3-A65F-14AC6386DCCB}" presName="parTxOnlySpace" presStyleCnt="0"/>
      <dgm:spPr/>
    </dgm:pt>
    <dgm:pt modelId="{EE10C29B-4F40-49D9-BD13-7E317EF10791}" type="pres">
      <dgm:prSet presAssocID="{075CBA88-F6D6-45AD-9B81-EB520163FB71}" presName="parTxOnly" presStyleLbl="node1" presStyleIdx="4" presStyleCnt="11">
        <dgm:presLayoutVars>
          <dgm:chMax val="0"/>
          <dgm:chPref val="0"/>
          <dgm:bulletEnabled val="1"/>
        </dgm:presLayoutVars>
      </dgm:prSet>
      <dgm:spPr/>
      <dgm:t>
        <a:bodyPr/>
        <a:lstStyle/>
        <a:p>
          <a:pPr rtl="1"/>
          <a:endParaRPr lang="he-IL"/>
        </a:p>
      </dgm:t>
    </dgm:pt>
    <dgm:pt modelId="{F4D0DED4-4ECC-4A8A-AD97-C317EF539728}" type="pres">
      <dgm:prSet presAssocID="{73D1E045-C929-46AA-8C81-20223311BA96}" presName="parTxOnlySpace" presStyleCnt="0"/>
      <dgm:spPr/>
    </dgm:pt>
    <dgm:pt modelId="{1A9466D8-28D8-477B-99A1-DEBDABC8FEE9}" type="pres">
      <dgm:prSet presAssocID="{08706E9B-9F60-418B-990F-EC4386C5E0D5}" presName="parTxOnly" presStyleLbl="node1" presStyleIdx="5" presStyleCnt="11">
        <dgm:presLayoutVars>
          <dgm:chMax val="0"/>
          <dgm:chPref val="0"/>
          <dgm:bulletEnabled val="1"/>
        </dgm:presLayoutVars>
      </dgm:prSet>
      <dgm:spPr/>
      <dgm:t>
        <a:bodyPr/>
        <a:lstStyle/>
        <a:p>
          <a:pPr rtl="1"/>
          <a:endParaRPr lang="he-IL"/>
        </a:p>
      </dgm:t>
    </dgm:pt>
    <dgm:pt modelId="{35EBD49D-6C27-457A-8589-9B4765A089AF}" type="pres">
      <dgm:prSet presAssocID="{2F221B26-DA60-4F29-9293-F53D61C0E54D}" presName="parTxOnlySpace" presStyleCnt="0"/>
      <dgm:spPr/>
    </dgm:pt>
    <dgm:pt modelId="{FECBA68D-982F-440C-B483-E60C9A914070}" type="pres">
      <dgm:prSet presAssocID="{78865370-854E-4678-A57F-2131904D5925}" presName="parTxOnly" presStyleLbl="node1" presStyleIdx="6" presStyleCnt="11">
        <dgm:presLayoutVars>
          <dgm:chMax val="0"/>
          <dgm:chPref val="0"/>
          <dgm:bulletEnabled val="1"/>
        </dgm:presLayoutVars>
      </dgm:prSet>
      <dgm:spPr/>
      <dgm:t>
        <a:bodyPr/>
        <a:lstStyle/>
        <a:p>
          <a:pPr rtl="1"/>
          <a:endParaRPr lang="he-IL"/>
        </a:p>
      </dgm:t>
    </dgm:pt>
    <dgm:pt modelId="{5B97DC13-D1AD-4805-85C9-025CB50705DC}" type="pres">
      <dgm:prSet presAssocID="{0005AEA8-8635-45F1-B832-11D300918504}" presName="parTxOnlySpace" presStyleCnt="0"/>
      <dgm:spPr/>
    </dgm:pt>
    <dgm:pt modelId="{3BB47639-05B3-4A58-8CD6-B35DED45D1DC}" type="pres">
      <dgm:prSet presAssocID="{FE18A422-33C8-4EE3-8E17-8BA8CABA95ED}" presName="parTxOnly" presStyleLbl="node1" presStyleIdx="7" presStyleCnt="11">
        <dgm:presLayoutVars>
          <dgm:chMax val="0"/>
          <dgm:chPref val="0"/>
          <dgm:bulletEnabled val="1"/>
        </dgm:presLayoutVars>
      </dgm:prSet>
      <dgm:spPr/>
      <dgm:t>
        <a:bodyPr/>
        <a:lstStyle/>
        <a:p>
          <a:pPr rtl="1"/>
          <a:endParaRPr lang="he-IL"/>
        </a:p>
      </dgm:t>
    </dgm:pt>
    <dgm:pt modelId="{68F92F20-6814-45E3-B755-550EF486608C}" type="pres">
      <dgm:prSet presAssocID="{F31C2E0B-B6A7-4CFC-A05C-310D45464136}" presName="parTxOnlySpace" presStyleCnt="0"/>
      <dgm:spPr/>
    </dgm:pt>
    <dgm:pt modelId="{4F491839-1C66-4DC6-998E-4231421BC74A}" type="pres">
      <dgm:prSet presAssocID="{90C00BD0-A721-4A28-A50C-9536E9943D88}" presName="parTxOnly" presStyleLbl="node1" presStyleIdx="8" presStyleCnt="11">
        <dgm:presLayoutVars>
          <dgm:chMax val="0"/>
          <dgm:chPref val="0"/>
          <dgm:bulletEnabled val="1"/>
        </dgm:presLayoutVars>
      </dgm:prSet>
      <dgm:spPr/>
      <dgm:t>
        <a:bodyPr/>
        <a:lstStyle/>
        <a:p>
          <a:pPr rtl="1"/>
          <a:endParaRPr lang="he-IL"/>
        </a:p>
      </dgm:t>
    </dgm:pt>
    <dgm:pt modelId="{CF04DA4A-B689-4CC7-A70A-C0B4368E97EA}" type="pres">
      <dgm:prSet presAssocID="{2FDD31F2-9FA9-498B-962D-426ECFFA105E}" presName="parTxOnlySpace" presStyleCnt="0"/>
      <dgm:spPr/>
    </dgm:pt>
    <dgm:pt modelId="{00701568-8664-473E-A9AD-984B7663E0BF}" type="pres">
      <dgm:prSet presAssocID="{948E07BC-D6BF-403D-87D7-65AAF0089B4E}" presName="parTxOnly" presStyleLbl="node1" presStyleIdx="9" presStyleCnt="11">
        <dgm:presLayoutVars>
          <dgm:chMax val="0"/>
          <dgm:chPref val="0"/>
          <dgm:bulletEnabled val="1"/>
        </dgm:presLayoutVars>
      </dgm:prSet>
      <dgm:spPr/>
      <dgm:t>
        <a:bodyPr/>
        <a:lstStyle/>
        <a:p>
          <a:pPr rtl="1"/>
          <a:endParaRPr lang="he-IL"/>
        </a:p>
      </dgm:t>
    </dgm:pt>
    <dgm:pt modelId="{8411895B-2800-4B1E-B1AA-CC45C4C6D355}" type="pres">
      <dgm:prSet presAssocID="{6C567D6C-593F-45AF-B014-A2366862997F}" presName="parTxOnlySpace" presStyleCnt="0"/>
      <dgm:spPr/>
    </dgm:pt>
    <dgm:pt modelId="{3A9F1D4F-CF10-45D1-8AF2-BB97C4CE8005}" type="pres">
      <dgm:prSet presAssocID="{322B96C6-F1B5-44EF-BA0B-9A1F0B5EDE2F}" presName="parTxOnly" presStyleLbl="node1" presStyleIdx="10" presStyleCnt="11">
        <dgm:presLayoutVars>
          <dgm:chMax val="0"/>
          <dgm:chPref val="0"/>
          <dgm:bulletEnabled val="1"/>
        </dgm:presLayoutVars>
      </dgm:prSet>
      <dgm:spPr/>
      <dgm:t>
        <a:bodyPr/>
        <a:lstStyle/>
        <a:p>
          <a:pPr rtl="1"/>
          <a:endParaRPr lang="he-IL"/>
        </a:p>
      </dgm:t>
    </dgm:pt>
  </dgm:ptLst>
  <dgm:cxnLst>
    <dgm:cxn modelId="{627527B3-0F97-4014-861F-EB03DE00DC3B}" type="presOf" srcId="{948E07BC-D6BF-403D-87D7-65AAF0089B4E}" destId="{00701568-8664-473E-A9AD-984B7663E0BF}" srcOrd="0" destOrd="0" presId="urn:microsoft.com/office/officeart/2005/8/layout/chevron1"/>
    <dgm:cxn modelId="{77EE318E-67A5-40B4-8DF3-9DBB09B1F33B}" srcId="{64914DAA-E681-4E75-A289-419C1760D214}" destId="{948E07BC-D6BF-403D-87D7-65AAF0089B4E}" srcOrd="9" destOrd="0" parTransId="{56156C52-9D71-4256-AF0D-2307DC797C94}" sibTransId="{6C567D6C-593F-45AF-B014-A2366862997F}"/>
    <dgm:cxn modelId="{2EE2BFC2-7184-45D1-A257-7597B1CF857C}" srcId="{64914DAA-E681-4E75-A289-419C1760D214}" destId="{997D4FDC-1220-46DC-8075-F7BFF61710C5}" srcOrd="3" destOrd="0" parTransId="{D71BD26E-7F1A-49F7-9019-6155C1B0F556}" sibTransId="{24D735C6-4920-4CA3-A65F-14AC6386DCCB}"/>
    <dgm:cxn modelId="{78D317D5-1D00-4A8C-A73D-E2314B4B1391}" srcId="{64914DAA-E681-4E75-A289-419C1760D214}" destId="{D102A1B1-FF63-4FA6-999C-8CF76B49EAA7}" srcOrd="1" destOrd="0" parTransId="{9356431F-AB5B-4A9B-A556-964D3EDB073C}" sibTransId="{E0951A3E-FE95-48D1-943D-960DD9B54EEC}"/>
    <dgm:cxn modelId="{BF241AC5-DD04-4BF9-9A01-D118EC9BC959}" type="presOf" srcId="{90C00BD0-A721-4A28-A50C-9536E9943D88}" destId="{4F491839-1C66-4DC6-998E-4231421BC74A}" srcOrd="0" destOrd="0" presId="urn:microsoft.com/office/officeart/2005/8/layout/chevron1"/>
    <dgm:cxn modelId="{A2BFC67A-4A8C-44A1-AAE3-54F3CD982FC3}" srcId="{64914DAA-E681-4E75-A289-419C1760D214}" destId="{78865370-854E-4678-A57F-2131904D5925}" srcOrd="6" destOrd="0" parTransId="{86BCF90E-828F-4AA4-9C16-7F2B7D44CF78}" sibTransId="{0005AEA8-8635-45F1-B832-11D300918504}"/>
    <dgm:cxn modelId="{425EE30F-3A1E-406B-8EE6-6FA76786AE89}" srcId="{64914DAA-E681-4E75-A289-419C1760D214}" destId="{E2BAFF71-8F72-4862-BEA1-0F6C25F1D4AC}" srcOrd="2" destOrd="0" parTransId="{4555D469-83D8-4E76-94B0-A13C892D9658}" sibTransId="{8C57EDE7-39CF-4FEC-919F-135913F395E7}"/>
    <dgm:cxn modelId="{ED1FA35B-11F7-4B93-831B-A1FC888C201F}" type="presOf" srcId="{FE18A422-33C8-4EE3-8E17-8BA8CABA95ED}" destId="{3BB47639-05B3-4A58-8CD6-B35DED45D1DC}" srcOrd="0" destOrd="0" presId="urn:microsoft.com/office/officeart/2005/8/layout/chevron1"/>
    <dgm:cxn modelId="{BDC8080F-8FFC-4228-B4E9-048B5C652B09}" srcId="{64914DAA-E681-4E75-A289-419C1760D214}" destId="{FE18A422-33C8-4EE3-8E17-8BA8CABA95ED}" srcOrd="7" destOrd="0" parTransId="{1BCAAFCD-01B1-4B28-84B3-8CE34905D221}" sibTransId="{F31C2E0B-B6A7-4CFC-A05C-310D45464136}"/>
    <dgm:cxn modelId="{686DBD13-5283-4AC4-A6B3-D48427695FF7}" type="presOf" srcId="{075CBA88-F6D6-45AD-9B81-EB520163FB71}" destId="{EE10C29B-4F40-49D9-BD13-7E317EF10791}" srcOrd="0" destOrd="0" presId="urn:microsoft.com/office/officeart/2005/8/layout/chevron1"/>
    <dgm:cxn modelId="{12ACECA3-39C1-47F0-A43D-4D62B2BAF4B8}" type="presOf" srcId="{78865370-854E-4678-A57F-2131904D5925}" destId="{FECBA68D-982F-440C-B483-E60C9A914070}" srcOrd="0" destOrd="0" presId="urn:microsoft.com/office/officeart/2005/8/layout/chevron1"/>
    <dgm:cxn modelId="{AF5869A1-54E5-4FEE-B3FE-BF865F579DF2}" srcId="{64914DAA-E681-4E75-A289-419C1760D214}" destId="{075CBA88-F6D6-45AD-9B81-EB520163FB71}" srcOrd="4" destOrd="0" parTransId="{40BDF874-CB91-4955-BF30-CB9728F0A5EE}" sibTransId="{73D1E045-C929-46AA-8C81-20223311BA96}"/>
    <dgm:cxn modelId="{1017F272-C6D5-45F4-9465-235D2461A8F1}" type="presOf" srcId="{997D4FDC-1220-46DC-8075-F7BFF61710C5}" destId="{E45CBE25-F5E4-4881-9483-C59BFBA9EB67}" srcOrd="0" destOrd="0" presId="urn:microsoft.com/office/officeart/2005/8/layout/chevron1"/>
    <dgm:cxn modelId="{BC26B412-34C3-4DB0-B54C-480F97A1C4A3}" type="presOf" srcId="{322B96C6-F1B5-44EF-BA0B-9A1F0B5EDE2F}" destId="{3A9F1D4F-CF10-45D1-8AF2-BB97C4CE8005}" srcOrd="0" destOrd="0" presId="urn:microsoft.com/office/officeart/2005/8/layout/chevron1"/>
    <dgm:cxn modelId="{606FD402-22AB-4B7F-8773-17C82E68137A}" type="presOf" srcId="{64914DAA-E681-4E75-A289-419C1760D214}" destId="{67035BDE-3CD2-4B8A-9044-81B9EFC09372}" srcOrd="0" destOrd="0" presId="urn:microsoft.com/office/officeart/2005/8/layout/chevron1"/>
    <dgm:cxn modelId="{A5AC319D-CBAD-4771-9DFD-E06A74B6D690}" type="presOf" srcId="{D102A1B1-FF63-4FA6-999C-8CF76B49EAA7}" destId="{65AD9CA1-2954-4508-AF9F-F35F4509274E}" srcOrd="0" destOrd="0" presId="urn:microsoft.com/office/officeart/2005/8/layout/chevron1"/>
    <dgm:cxn modelId="{7AFDF5BA-1C85-4206-BE4D-8145C7C870A8}" srcId="{64914DAA-E681-4E75-A289-419C1760D214}" destId="{FDA4C154-34C6-40F7-967D-0F4B8D4D651C}" srcOrd="0" destOrd="0" parTransId="{C1627B43-EDB2-4BB0-9F4D-2326F44EBB2E}" sibTransId="{F58F0503-5FC4-4D0F-86C3-6A613B7925A8}"/>
    <dgm:cxn modelId="{DE2F7202-6068-451E-9A8C-BA15D368ACA8}" srcId="{64914DAA-E681-4E75-A289-419C1760D214}" destId="{08706E9B-9F60-418B-990F-EC4386C5E0D5}" srcOrd="5" destOrd="0" parTransId="{E7393792-95EC-49CE-9353-02171E97A0C2}" sibTransId="{2F221B26-DA60-4F29-9293-F53D61C0E54D}"/>
    <dgm:cxn modelId="{54F3F083-D426-4E6F-8C2F-CFDED2EC86EA}" srcId="{64914DAA-E681-4E75-A289-419C1760D214}" destId="{322B96C6-F1B5-44EF-BA0B-9A1F0B5EDE2F}" srcOrd="10" destOrd="0" parTransId="{C36EA5AB-5ED5-4D2D-8033-CFA895EBFEFF}" sibTransId="{CE8E2F38-C950-4067-AC4B-E939AC6310CB}"/>
    <dgm:cxn modelId="{289E31FE-8984-4578-B560-8085ACB3E9E1}" type="presOf" srcId="{FDA4C154-34C6-40F7-967D-0F4B8D4D651C}" destId="{18A89D37-4523-432D-B151-D34BD7C292A4}" srcOrd="0" destOrd="0" presId="urn:microsoft.com/office/officeart/2005/8/layout/chevron1"/>
    <dgm:cxn modelId="{22FC3812-06CC-4827-BE1E-819A028D8CD2}" srcId="{64914DAA-E681-4E75-A289-419C1760D214}" destId="{90C00BD0-A721-4A28-A50C-9536E9943D88}" srcOrd="8" destOrd="0" parTransId="{4A151550-B116-4F0C-B9F1-3E5179CCF111}" sibTransId="{2FDD31F2-9FA9-498B-962D-426ECFFA105E}"/>
    <dgm:cxn modelId="{4D6312D2-C8DA-484B-9891-06583F34A4F3}" type="presOf" srcId="{08706E9B-9F60-418B-990F-EC4386C5E0D5}" destId="{1A9466D8-28D8-477B-99A1-DEBDABC8FEE9}" srcOrd="0" destOrd="0" presId="urn:microsoft.com/office/officeart/2005/8/layout/chevron1"/>
    <dgm:cxn modelId="{12EFDC38-8A04-4358-BA4C-92F6AE25FB5E}" type="presOf" srcId="{E2BAFF71-8F72-4862-BEA1-0F6C25F1D4AC}" destId="{D6D07309-BCBB-498E-8616-D9FCDDD8F6A3}" srcOrd="0" destOrd="0" presId="urn:microsoft.com/office/officeart/2005/8/layout/chevron1"/>
    <dgm:cxn modelId="{8D1834D5-C228-40DF-9E9E-579206C7BD86}" type="presParOf" srcId="{67035BDE-3CD2-4B8A-9044-81B9EFC09372}" destId="{18A89D37-4523-432D-B151-D34BD7C292A4}" srcOrd="0" destOrd="0" presId="urn:microsoft.com/office/officeart/2005/8/layout/chevron1"/>
    <dgm:cxn modelId="{FFB741D7-E1C8-4B56-AEF6-DD8AC966BA11}" type="presParOf" srcId="{67035BDE-3CD2-4B8A-9044-81B9EFC09372}" destId="{83143983-7DF6-4FC7-9C36-7742CE0A3E0E}" srcOrd="1" destOrd="0" presId="urn:microsoft.com/office/officeart/2005/8/layout/chevron1"/>
    <dgm:cxn modelId="{8358A58B-D98E-4F7E-B5FE-1FCE01333AA8}" type="presParOf" srcId="{67035BDE-3CD2-4B8A-9044-81B9EFC09372}" destId="{65AD9CA1-2954-4508-AF9F-F35F4509274E}" srcOrd="2" destOrd="0" presId="urn:microsoft.com/office/officeart/2005/8/layout/chevron1"/>
    <dgm:cxn modelId="{7E1CE89A-19BE-4F0C-AD07-CBB26CAA5276}" type="presParOf" srcId="{67035BDE-3CD2-4B8A-9044-81B9EFC09372}" destId="{C7FA078C-4A1E-41AF-9E42-7E92F0214D85}" srcOrd="3" destOrd="0" presId="urn:microsoft.com/office/officeart/2005/8/layout/chevron1"/>
    <dgm:cxn modelId="{CA80EF15-A119-4F3A-A79A-2E191519406C}" type="presParOf" srcId="{67035BDE-3CD2-4B8A-9044-81B9EFC09372}" destId="{D6D07309-BCBB-498E-8616-D9FCDDD8F6A3}" srcOrd="4" destOrd="0" presId="urn:microsoft.com/office/officeart/2005/8/layout/chevron1"/>
    <dgm:cxn modelId="{83F3260F-4E74-43EB-8201-F42BA99FA0D0}" type="presParOf" srcId="{67035BDE-3CD2-4B8A-9044-81B9EFC09372}" destId="{D37685D8-8118-4B66-A8D8-4525AF2B0C53}" srcOrd="5" destOrd="0" presId="urn:microsoft.com/office/officeart/2005/8/layout/chevron1"/>
    <dgm:cxn modelId="{AB951CE8-FFEC-4886-95B0-D2C74B806F3A}" type="presParOf" srcId="{67035BDE-3CD2-4B8A-9044-81B9EFC09372}" destId="{E45CBE25-F5E4-4881-9483-C59BFBA9EB67}" srcOrd="6" destOrd="0" presId="urn:microsoft.com/office/officeart/2005/8/layout/chevron1"/>
    <dgm:cxn modelId="{A8FE4DEA-C78A-4E36-AD9F-B04561587CB3}" type="presParOf" srcId="{67035BDE-3CD2-4B8A-9044-81B9EFC09372}" destId="{391C90DB-D8CB-4057-9DA1-90F1FC702F3F}" srcOrd="7" destOrd="0" presId="urn:microsoft.com/office/officeart/2005/8/layout/chevron1"/>
    <dgm:cxn modelId="{BD663F64-DF48-433E-A33E-8B2C97EC9F5B}" type="presParOf" srcId="{67035BDE-3CD2-4B8A-9044-81B9EFC09372}" destId="{EE10C29B-4F40-49D9-BD13-7E317EF10791}" srcOrd="8" destOrd="0" presId="urn:microsoft.com/office/officeart/2005/8/layout/chevron1"/>
    <dgm:cxn modelId="{8AFBBD27-E915-4B3E-B217-428262794A99}" type="presParOf" srcId="{67035BDE-3CD2-4B8A-9044-81B9EFC09372}" destId="{F4D0DED4-4ECC-4A8A-AD97-C317EF539728}" srcOrd="9" destOrd="0" presId="urn:microsoft.com/office/officeart/2005/8/layout/chevron1"/>
    <dgm:cxn modelId="{9826AA4B-9ADB-42DF-85E4-70A5A480C194}" type="presParOf" srcId="{67035BDE-3CD2-4B8A-9044-81B9EFC09372}" destId="{1A9466D8-28D8-477B-99A1-DEBDABC8FEE9}" srcOrd="10" destOrd="0" presId="urn:microsoft.com/office/officeart/2005/8/layout/chevron1"/>
    <dgm:cxn modelId="{8F649E94-85B7-40C3-B4D3-2D35617DBD11}" type="presParOf" srcId="{67035BDE-3CD2-4B8A-9044-81B9EFC09372}" destId="{35EBD49D-6C27-457A-8589-9B4765A089AF}" srcOrd="11" destOrd="0" presId="urn:microsoft.com/office/officeart/2005/8/layout/chevron1"/>
    <dgm:cxn modelId="{1D106AFD-4E69-4AF2-9116-53D09FD7FB4A}" type="presParOf" srcId="{67035BDE-3CD2-4B8A-9044-81B9EFC09372}" destId="{FECBA68D-982F-440C-B483-E60C9A914070}" srcOrd="12" destOrd="0" presId="urn:microsoft.com/office/officeart/2005/8/layout/chevron1"/>
    <dgm:cxn modelId="{66FE04B6-7B85-44F9-B388-859D795B77A8}" type="presParOf" srcId="{67035BDE-3CD2-4B8A-9044-81B9EFC09372}" destId="{5B97DC13-D1AD-4805-85C9-025CB50705DC}" srcOrd="13" destOrd="0" presId="urn:microsoft.com/office/officeart/2005/8/layout/chevron1"/>
    <dgm:cxn modelId="{AE81DEE6-F125-4BBA-9763-B7D54F261A08}" type="presParOf" srcId="{67035BDE-3CD2-4B8A-9044-81B9EFC09372}" destId="{3BB47639-05B3-4A58-8CD6-B35DED45D1DC}" srcOrd="14" destOrd="0" presId="urn:microsoft.com/office/officeart/2005/8/layout/chevron1"/>
    <dgm:cxn modelId="{53646EDD-5268-45CC-A9D0-42C79262FE8C}" type="presParOf" srcId="{67035BDE-3CD2-4B8A-9044-81B9EFC09372}" destId="{68F92F20-6814-45E3-B755-550EF486608C}" srcOrd="15" destOrd="0" presId="urn:microsoft.com/office/officeart/2005/8/layout/chevron1"/>
    <dgm:cxn modelId="{BDA8B3C7-F3BA-4166-BE83-C3DBFAA32F5C}" type="presParOf" srcId="{67035BDE-3CD2-4B8A-9044-81B9EFC09372}" destId="{4F491839-1C66-4DC6-998E-4231421BC74A}" srcOrd="16" destOrd="0" presId="urn:microsoft.com/office/officeart/2005/8/layout/chevron1"/>
    <dgm:cxn modelId="{22343F42-9643-4D4D-A80B-0002E492029A}" type="presParOf" srcId="{67035BDE-3CD2-4B8A-9044-81B9EFC09372}" destId="{CF04DA4A-B689-4CC7-A70A-C0B4368E97EA}" srcOrd="17" destOrd="0" presId="urn:microsoft.com/office/officeart/2005/8/layout/chevron1"/>
    <dgm:cxn modelId="{1EB81853-DDA8-4B1A-ABBA-4CE2094020C3}" type="presParOf" srcId="{67035BDE-3CD2-4B8A-9044-81B9EFC09372}" destId="{00701568-8664-473E-A9AD-984B7663E0BF}" srcOrd="18" destOrd="0" presId="urn:microsoft.com/office/officeart/2005/8/layout/chevron1"/>
    <dgm:cxn modelId="{547636C7-3F0F-48B9-8F3B-252F130006BC}" type="presParOf" srcId="{67035BDE-3CD2-4B8A-9044-81B9EFC09372}" destId="{8411895B-2800-4B1E-B1AA-CC45C4C6D355}" srcOrd="19" destOrd="0" presId="urn:microsoft.com/office/officeart/2005/8/layout/chevron1"/>
    <dgm:cxn modelId="{469574F7-1D92-429D-A38A-132B88775FE5}" type="presParOf" srcId="{67035BDE-3CD2-4B8A-9044-81B9EFC09372}" destId="{3A9F1D4F-CF10-45D1-8AF2-BB97C4CE8005}" srcOrd="2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4914DAA-E681-4E75-A289-419C1760D214}" type="doc">
      <dgm:prSet loTypeId="urn:microsoft.com/office/officeart/2005/8/layout/chevron1" loCatId="process" qsTypeId="urn:microsoft.com/office/officeart/2005/8/quickstyle/simple1" qsCatId="simple" csTypeId="urn:microsoft.com/office/officeart/2005/8/colors/accent1_2" csCatId="accent1" phldr="1"/>
      <dgm:spPr/>
    </dgm:pt>
    <dgm:pt modelId="{FDA4C154-34C6-40F7-967D-0F4B8D4D651C}">
      <dgm:prSet phldrT="[טקסט]" custT="1"/>
      <dgm:spPr/>
      <dgm:t>
        <a:bodyPr/>
        <a:lstStyle/>
        <a:p>
          <a:pPr rtl="1"/>
          <a:r>
            <a:rPr lang="he-IL" sz="1050" dirty="0" smtClean="0"/>
            <a:t>הפוליסה</a:t>
          </a:r>
          <a:endParaRPr lang="he-IL" sz="105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1627B43-EDB2-4BB0-9F4D-2326F44EBB2E}" type="parTrans" cxnId="{7AFDF5BA-1C85-4206-BE4D-8145C7C870A8}">
      <dgm:prSet/>
      <dgm:spPr/>
      <dgm:t>
        <a:bodyPr/>
        <a:lstStyle/>
        <a:p>
          <a:pPr rtl="1"/>
          <a:endParaRPr lang="he-IL" sz="2800"/>
        </a:p>
      </dgm:t>
    </dgm:pt>
    <dgm:pt modelId="{F58F0503-5FC4-4D0F-86C3-6A613B7925A8}" type="sibTrans" cxnId="{7AFDF5BA-1C85-4206-BE4D-8145C7C870A8}">
      <dgm:prSet/>
      <dgm:spPr/>
      <dgm:t>
        <a:bodyPr/>
        <a:lstStyle/>
        <a:p>
          <a:pPr rtl="1"/>
          <a:endParaRPr lang="he-IL" sz="2800"/>
        </a:p>
      </dgm:t>
    </dgm:pt>
    <dgm:pt modelId="{E2BAFF71-8F72-4862-BEA1-0F6C25F1D4AC}">
      <dgm:prSet phldrT="[טקסט]" custT="1"/>
      <dgm:spPr/>
      <dgm:t>
        <a:bodyPr/>
        <a:lstStyle/>
        <a:p>
          <a:pPr rtl="1"/>
          <a:r>
            <a:rPr lang="he-IL" sz="1050" dirty="0" smtClean="0"/>
            <a:t>ניתוחים</a:t>
          </a:r>
          <a:endParaRPr lang="he-IL" sz="105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4555D469-83D8-4E76-94B0-A13C892D9658}" type="parTrans" cxnId="{425EE30F-3A1E-406B-8EE6-6FA76786AE89}">
      <dgm:prSet/>
      <dgm:spPr/>
      <dgm:t>
        <a:bodyPr/>
        <a:lstStyle/>
        <a:p>
          <a:pPr rtl="1"/>
          <a:endParaRPr lang="he-IL" sz="2800"/>
        </a:p>
      </dgm:t>
    </dgm:pt>
    <dgm:pt modelId="{8C57EDE7-39CF-4FEC-919F-135913F395E7}" type="sibTrans" cxnId="{425EE30F-3A1E-406B-8EE6-6FA76786AE89}">
      <dgm:prSet/>
      <dgm:spPr/>
      <dgm:t>
        <a:bodyPr/>
        <a:lstStyle/>
        <a:p>
          <a:pPr rtl="1"/>
          <a:endParaRPr lang="he-IL" sz="2800"/>
        </a:p>
      </dgm:t>
    </dgm:pt>
    <dgm:pt modelId="{78865370-854E-4678-A57F-2131904D5925}">
      <dgm:prSet phldrT="[טקסט]" custT="1"/>
      <dgm:spPr/>
      <dgm:t>
        <a:bodyPr/>
        <a:lstStyle/>
        <a:p>
          <a:pPr rtl="1"/>
          <a:r>
            <a:rPr lang="he-IL" sz="1050" dirty="0" smtClean="0"/>
            <a:t>אמבולטורי</a:t>
          </a:r>
          <a:endParaRPr lang="he-IL" sz="105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6BCF90E-828F-4AA4-9C16-7F2B7D44CF78}" type="parTrans" cxnId="{A2BFC67A-4A8C-44A1-AAE3-54F3CD982FC3}">
      <dgm:prSet/>
      <dgm:spPr/>
      <dgm:t>
        <a:bodyPr/>
        <a:lstStyle/>
        <a:p>
          <a:pPr rtl="1"/>
          <a:endParaRPr lang="he-IL" sz="2800"/>
        </a:p>
      </dgm:t>
    </dgm:pt>
    <dgm:pt modelId="{0005AEA8-8635-45F1-B832-11D300918504}" type="sibTrans" cxnId="{A2BFC67A-4A8C-44A1-AAE3-54F3CD982FC3}">
      <dgm:prSet/>
      <dgm:spPr/>
      <dgm:t>
        <a:bodyPr/>
        <a:lstStyle/>
        <a:p>
          <a:pPr rtl="1"/>
          <a:endParaRPr lang="he-IL" sz="2800"/>
        </a:p>
      </dgm:t>
    </dgm:pt>
    <dgm:pt modelId="{997D4FDC-1220-46DC-8075-F7BFF61710C5}">
      <dgm:prSet phldrT="[טקסט]" custT="1"/>
      <dgm:spPr/>
      <dgm:t>
        <a:bodyPr/>
        <a:lstStyle/>
        <a:p>
          <a:pPr rtl="1"/>
          <a:r>
            <a:rPr lang="he-IL" sz="1050" dirty="0" smtClean="0"/>
            <a:t>השתלות</a:t>
          </a:r>
          <a:endParaRPr lang="he-IL" sz="1050"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71BD26E-7F1A-49F7-9019-6155C1B0F556}" type="parTrans" cxnId="{2EE2BFC2-7184-45D1-A257-7597B1CF857C}">
      <dgm:prSet/>
      <dgm:spPr/>
      <dgm:t>
        <a:bodyPr/>
        <a:lstStyle/>
        <a:p>
          <a:pPr rtl="1"/>
          <a:endParaRPr lang="he-IL" sz="2800"/>
        </a:p>
      </dgm:t>
    </dgm:pt>
    <dgm:pt modelId="{24D735C6-4920-4CA3-A65F-14AC6386DCCB}" type="sibTrans" cxnId="{2EE2BFC2-7184-45D1-A257-7597B1CF857C}">
      <dgm:prSet/>
      <dgm:spPr/>
      <dgm:t>
        <a:bodyPr/>
        <a:lstStyle/>
        <a:p>
          <a:pPr rtl="1"/>
          <a:endParaRPr lang="he-IL" sz="2800"/>
        </a:p>
      </dgm:t>
    </dgm:pt>
    <dgm:pt modelId="{075CBA88-F6D6-45AD-9B81-EB520163FB71}">
      <dgm:prSet phldrT="[טקסט]" custT="1"/>
      <dgm:spPr/>
      <dgm:t>
        <a:bodyPr/>
        <a:lstStyle/>
        <a:p>
          <a:pPr rtl="1"/>
          <a:r>
            <a:rPr lang="he-IL" sz="1050" dirty="0" smtClean="0"/>
            <a:t>תרופות</a:t>
          </a:r>
          <a:endParaRPr lang="he-IL" sz="1050"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40BDF874-CB91-4955-BF30-CB9728F0A5EE}" type="parTrans" cxnId="{AF5869A1-54E5-4FEE-B3FE-BF865F579DF2}">
      <dgm:prSet/>
      <dgm:spPr/>
      <dgm:t>
        <a:bodyPr/>
        <a:lstStyle/>
        <a:p>
          <a:pPr rtl="1"/>
          <a:endParaRPr lang="he-IL" sz="2800"/>
        </a:p>
      </dgm:t>
    </dgm:pt>
    <dgm:pt modelId="{73D1E045-C929-46AA-8C81-20223311BA96}" type="sibTrans" cxnId="{AF5869A1-54E5-4FEE-B3FE-BF865F579DF2}">
      <dgm:prSet/>
      <dgm:spPr/>
      <dgm:t>
        <a:bodyPr/>
        <a:lstStyle/>
        <a:p>
          <a:pPr rtl="1"/>
          <a:endParaRPr lang="he-IL" sz="2800"/>
        </a:p>
      </dgm:t>
    </dgm:pt>
    <dgm:pt modelId="{08706E9B-9F60-418B-990F-EC4386C5E0D5}">
      <dgm:prSet phldrT="[טקסט]" custT="1"/>
      <dgm:spPr/>
      <dgm:t>
        <a:bodyPr/>
        <a:lstStyle/>
        <a:p>
          <a:pPr rtl="1"/>
          <a:r>
            <a:rPr lang="he-IL" sz="1050" dirty="0" smtClean="0"/>
            <a:t>ניתוחים בחו"ל</a:t>
          </a:r>
          <a:endParaRPr lang="he-IL" sz="1050"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E7393792-95EC-49CE-9353-02171E97A0C2}" type="parTrans" cxnId="{DE2F7202-6068-451E-9A8C-BA15D368ACA8}">
      <dgm:prSet/>
      <dgm:spPr/>
      <dgm:t>
        <a:bodyPr/>
        <a:lstStyle/>
        <a:p>
          <a:pPr rtl="1"/>
          <a:endParaRPr lang="he-IL" sz="2800"/>
        </a:p>
      </dgm:t>
    </dgm:pt>
    <dgm:pt modelId="{2F221B26-DA60-4F29-9293-F53D61C0E54D}" type="sibTrans" cxnId="{DE2F7202-6068-451E-9A8C-BA15D368ACA8}">
      <dgm:prSet/>
      <dgm:spPr/>
      <dgm:t>
        <a:bodyPr/>
        <a:lstStyle/>
        <a:p>
          <a:pPr rtl="1"/>
          <a:endParaRPr lang="he-IL" sz="2800"/>
        </a:p>
      </dgm:t>
    </dgm:pt>
    <dgm:pt modelId="{FE18A422-33C8-4EE3-8E17-8BA8CABA95ED}">
      <dgm:prSet phldrT="[טקסט]" custT="1"/>
      <dgm:spPr/>
      <dgm:t>
        <a:bodyPr/>
        <a:lstStyle/>
        <a:p>
          <a:pPr rtl="1"/>
          <a:r>
            <a:rPr lang="he-IL" sz="1050" dirty="0" smtClean="0"/>
            <a:t>דמי ביטוח</a:t>
          </a:r>
          <a:endParaRPr lang="he-IL" sz="1050"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1BCAAFCD-01B1-4B28-84B3-8CE34905D221}" type="parTrans" cxnId="{BDC8080F-8FFC-4228-B4E9-048B5C652B09}">
      <dgm:prSet/>
      <dgm:spPr/>
      <dgm:t>
        <a:bodyPr/>
        <a:lstStyle/>
        <a:p>
          <a:pPr rtl="1"/>
          <a:endParaRPr lang="he-IL" sz="2800"/>
        </a:p>
      </dgm:t>
    </dgm:pt>
    <dgm:pt modelId="{F31C2E0B-B6A7-4CFC-A05C-310D45464136}" type="sibTrans" cxnId="{BDC8080F-8FFC-4228-B4E9-048B5C652B09}">
      <dgm:prSet/>
      <dgm:spPr/>
      <dgm:t>
        <a:bodyPr/>
        <a:lstStyle/>
        <a:p>
          <a:pPr rtl="1"/>
          <a:endParaRPr lang="he-IL" sz="2800"/>
        </a:p>
      </dgm:t>
    </dgm:pt>
    <dgm:pt modelId="{90C00BD0-A721-4A28-A50C-9536E9943D88}">
      <dgm:prSet phldrT="[טקסט]" custT="1"/>
      <dgm:spPr/>
      <dgm:t>
        <a:bodyPr/>
        <a:lstStyle/>
        <a:p>
          <a:pPr rtl="1"/>
          <a:r>
            <a:rPr lang="he-IL" sz="1050" dirty="0" smtClean="0"/>
            <a:t>רובד רשות</a:t>
          </a:r>
          <a:endParaRPr lang="he-IL" sz="1050"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4A151550-B116-4F0C-B9F1-3E5179CCF111}" type="parTrans" cxnId="{22FC3812-06CC-4827-BE1E-819A028D8CD2}">
      <dgm:prSet/>
      <dgm:spPr/>
      <dgm:t>
        <a:bodyPr/>
        <a:lstStyle/>
        <a:p>
          <a:pPr rtl="1"/>
          <a:endParaRPr lang="he-IL" sz="2800"/>
        </a:p>
      </dgm:t>
    </dgm:pt>
    <dgm:pt modelId="{2FDD31F2-9FA9-498B-962D-426ECFFA105E}" type="sibTrans" cxnId="{22FC3812-06CC-4827-BE1E-819A028D8CD2}">
      <dgm:prSet/>
      <dgm:spPr/>
      <dgm:t>
        <a:bodyPr/>
        <a:lstStyle/>
        <a:p>
          <a:pPr rtl="1"/>
          <a:endParaRPr lang="he-IL" sz="2800"/>
        </a:p>
      </dgm:t>
    </dgm:pt>
    <dgm:pt modelId="{948E07BC-D6BF-403D-87D7-65AAF0089B4E}">
      <dgm:prSet phldrT="[טקסט]" custT="1"/>
      <dgm:spPr/>
      <dgm:t>
        <a:bodyPr/>
        <a:lstStyle/>
        <a:p>
          <a:pPr rtl="1"/>
          <a:r>
            <a:rPr lang="he-IL" sz="1050" dirty="0" smtClean="0"/>
            <a:t>פרישה</a:t>
          </a:r>
          <a:endParaRPr lang="he-IL" sz="1050" dirty="0"/>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56156C52-9D71-4256-AF0D-2307DC797C94}" type="parTrans" cxnId="{77EE318E-67A5-40B4-8DF3-9DBB09B1F33B}">
      <dgm:prSet/>
      <dgm:spPr/>
      <dgm:t>
        <a:bodyPr/>
        <a:lstStyle/>
        <a:p>
          <a:pPr rtl="1"/>
          <a:endParaRPr lang="he-IL" sz="2800"/>
        </a:p>
      </dgm:t>
    </dgm:pt>
    <dgm:pt modelId="{6C567D6C-593F-45AF-B014-A2366862997F}" type="sibTrans" cxnId="{77EE318E-67A5-40B4-8DF3-9DBB09B1F33B}">
      <dgm:prSet/>
      <dgm:spPr/>
      <dgm:t>
        <a:bodyPr/>
        <a:lstStyle/>
        <a:p>
          <a:pPr rtl="1"/>
          <a:endParaRPr lang="he-IL" sz="2800"/>
        </a:p>
      </dgm:t>
    </dgm:pt>
    <dgm:pt modelId="{322B96C6-F1B5-44EF-BA0B-9A1F0B5EDE2F}">
      <dgm:prSet phldrT="[טקסט]" custT="1"/>
      <dgm:spPr/>
      <dgm:t>
        <a:bodyPr/>
        <a:lstStyle/>
        <a:p>
          <a:pPr rtl="1"/>
          <a:r>
            <a:rPr lang="he-IL" sz="1050" dirty="0" smtClean="0"/>
            <a:t>תביעות</a:t>
          </a:r>
          <a:endParaRPr lang="he-IL" sz="105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C36EA5AB-5ED5-4D2D-8033-CFA895EBFEFF}" type="parTrans" cxnId="{54F3F083-D426-4E6F-8C2F-CFDED2EC86EA}">
      <dgm:prSet/>
      <dgm:spPr/>
      <dgm:t>
        <a:bodyPr/>
        <a:lstStyle/>
        <a:p>
          <a:pPr rtl="1"/>
          <a:endParaRPr lang="he-IL" sz="2800"/>
        </a:p>
      </dgm:t>
    </dgm:pt>
    <dgm:pt modelId="{CE8E2F38-C950-4067-AC4B-E939AC6310CB}" type="sibTrans" cxnId="{54F3F083-D426-4E6F-8C2F-CFDED2EC86EA}">
      <dgm:prSet/>
      <dgm:spPr/>
      <dgm:t>
        <a:bodyPr/>
        <a:lstStyle/>
        <a:p>
          <a:pPr rtl="1"/>
          <a:endParaRPr lang="he-IL" sz="2800"/>
        </a:p>
      </dgm:t>
    </dgm:pt>
    <dgm:pt modelId="{D102A1B1-FF63-4FA6-999C-8CF76B49EAA7}">
      <dgm:prSet phldrT="[טקסט]" custT="1"/>
      <dgm:spPr/>
      <dgm:t>
        <a:bodyPr/>
        <a:lstStyle/>
        <a:p>
          <a:pPr rtl="1"/>
          <a:r>
            <a:rPr lang="he-IL" sz="1050" dirty="0" smtClean="0"/>
            <a:t>כללי</a:t>
          </a:r>
          <a:endParaRPr lang="he-IL" sz="1050" dirty="0"/>
        </a:p>
      </dgm:t>
      <dgm:extLst>
        <a:ext uri="{E40237B7-FDA0-4F09-8148-C483321AD2D9}">
          <dgm14:cNvPr xmlns:dgm14="http://schemas.microsoft.com/office/drawing/2010/diagram" id="0" name="">
            <a:hlinkClick xmlns:r="http://schemas.openxmlformats.org/officeDocument/2006/relationships" r:id="rId11" action="ppaction://hlinksldjump"/>
          </dgm14:cNvPr>
        </a:ext>
      </dgm:extLst>
    </dgm:pt>
    <dgm:pt modelId="{9356431F-AB5B-4A9B-A556-964D3EDB073C}" type="parTrans" cxnId="{78D317D5-1D00-4A8C-A73D-E2314B4B1391}">
      <dgm:prSet/>
      <dgm:spPr/>
      <dgm:t>
        <a:bodyPr/>
        <a:lstStyle/>
        <a:p>
          <a:pPr rtl="1"/>
          <a:endParaRPr lang="he-IL"/>
        </a:p>
      </dgm:t>
    </dgm:pt>
    <dgm:pt modelId="{E0951A3E-FE95-48D1-943D-960DD9B54EEC}" type="sibTrans" cxnId="{78D317D5-1D00-4A8C-A73D-E2314B4B1391}">
      <dgm:prSet/>
      <dgm:spPr/>
      <dgm:t>
        <a:bodyPr/>
        <a:lstStyle/>
        <a:p>
          <a:pPr rtl="1"/>
          <a:endParaRPr lang="he-IL"/>
        </a:p>
      </dgm:t>
    </dgm:pt>
    <dgm:pt modelId="{67035BDE-3CD2-4B8A-9044-81B9EFC09372}" type="pres">
      <dgm:prSet presAssocID="{64914DAA-E681-4E75-A289-419C1760D214}" presName="Name0" presStyleCnt="0">
        <dgm:presLayoutVars>
          <dgm:dir val="rev"/>
          <dgm:animLvl val="lvl"/>
          <dgm:resizeHandles val="exact"/>
        </dgm:presLayoutVars>
      </dgm:prSet>
      <dgm:spPr/>
    </dgm:pt>
    <dgm:pt modelId="{18A89D37-4523-432D-B151-D34BD7C292A4}" type="pres">
      <dgm:prSet presAssocID="{FDA4C154-34C6-40F7-967D-0F4B8D4D651C}" presName="parTxOnly" presStyleLbl="node1" presStyleIdx="0" presStyleCnt="11">
        <dgm:presLayoutVars>
          <dgm:chMax val="0"/>
          <dgm:chPref val="0"/>
          <dgm:bulletEnabled val="1"/>
        </dgm:presLayoutVars>
      </dgm:prSet>
      <dgm:spPr/>
      <dgm:t>
        <a:bodyPr/>
        <a:lstStyle/>
        <a:p>
          <a:pPr rtl="1"/>
          <a:endParaRPr lang="he-IL"/>
        </a:p>
      </dgm:t>
    </dgm:pt>
    <dgm:pt modelId="{83143983-7DF6-4FC7-9C36-7742CE0A3E0E}" type="pres">
      <dgm:prSet presAssocID="{F58F0503-5FC4-4D0F-86C3-6A613B7925A8}" presName="parTxOnlySpace" presStyleCnt="0"/>
      <dgm:spPr/>
    </dgm:pt>
    <dgm:pt modelId="{65AD9CA1-2954-4508-AF9F-F35F4509274E}" type="pres">
      <dgm:prSet presAssocID="{D102A1B1-FF63-4FA6-999C-8CF76B49EAA7}" presName="parTxOnly" presStyleLbl="node1" presStyleIdx="1" presStyleCnt="11">
        <dgm:presLayoutVars>
          <dgm:chMax val="0"/>
          <dgm:chPref val="0"/>
          <dgm:bulletEnabled val="1"/>
        </dgm:presLayoutVars>
      </dgm:prSet>
      <dgm:spPr/>
      <dgm:t>
        <a:bodyPr/>
        <a:lstStyle/>
        <a:p>
          <a:pPr rtl="1"/>
          <a:endParaRPr lang="he-IL"/>
        </a:p>
      </dgm:t>
    </dgm:pt>
    <dgm:pt modelId="{C7FA078C-4A1E-41AF-9E42-7E92F0214D85}" type="pres">
      <dgm:prSet presAssocID="{E0951A3E-FE95-48D1-943D-960DD9B54EEC}" presName="parTxOnlySpace" presStyleCnt="0"/>
      <dgm:spPr/>
    </dgm:pt>
    <dgm:pt modelId="{D6D07309-BCBB-498E-8616-D9FCDDD8F6A3}" type="pres">
      <dgm:prSet presAssocID="{E2BAFF71-8F72-4862-BEA1-0F6C25F1D4AC}" presName="parTxOnly" presStyleLbl="node1" presStyleIdx="2" presStyleCnt="11">
        <dgm:presLayoutVars>
          <dgm:chMax val="0"/>
          <dgm:chPref val="0"/>
          <dgm:bulletEnabled val="1"/>
        </dgm:presLayoutVars>
      </dgm:prSet>
      <dgm:spPr/>
      <dgm:t>
        <a:bodyPr/>
        <a:lstStyle/>
        <a:p>
          <a:pPr rtl="1"/>
          <a:endParaRPr lang="he-IL"/>
        </a:p>
      </dgm:t>
    </dgm:pt>
    <dgm:pt modelId="{D37685D8-8118-4B66-A8D8-4525AF2B0C53}" type="pres">
      <dgm:prSet presAssocID="{8C57EDE7-39CF-4FEC-919F-135913F395E7}" presName="parTxOnlySpace" presStyleCnt="0"/>
      <dgm:spPr/>
    </dgm:pt>
    <dgm:pt modelId="{E45CBE25-F5E4-4881-9483-C59BFBA9EB67}" type="pres">
      <dgm:prSet presAssocID="{997D4FDC-1220-46DC-8075-F7BFF61710C5}" presName="parTxOnly" presStyleLbl="node1" presStyleIdx="3" presStyleCnt="11">
        <dgm:presLayoutVars>
          <dgm:chMax val="0"/>
          <dgm:chPref val="0"/>
          <dgm:bulletEnabled val="1"/>
        </dgm:presLayoutVars>
      </dgm:prSet>
      <dgm:spPr/>
      <dgm:t>
        <a:bodyPr/>
        <a:lstStyle/>
        <a:p>
          <a:pPr rtl="1"/>
          <a:endParaRPr lang="he-IL"/>
        </a:p>
      </dgm:t>
    </dgm:pt>
    <dgm:pt modelId="{391C90DB-D8CB-4057-9DA1-90F1FC702F3F}" type="pres">
      <dgm:prSet presAssocID="{24D735C6-4920-4CA3-A65F-14AC6386DCCB}" presName="parTxOnlySpace" presStyleCnt="0"/>
      <dgm:spPr/>
    </dgm:pt>
    <dgm:pt modelId="{EE10C29B-4F40-49D9-BD13-7E317EF10791}" type="pres">
      <dgm:prSet presAssocID="{075CBA88-F6D6-45AD-9B81-EB520163FB71}" presName="parTxOnly" presStyleLbl="node1" presStyleIdx="4" presStyleCnt="11">
        <dgm:presLayoutVars>
          <dgm:chMax val="0"/>
          <dgm:chPref val="0"/>
          <dgm:bulletEnabled val="1"/>
        </dgm:presLayoutVars>
      </dgm:prSet>
      <dgm:spPr/>
      <dgm:t>
        <a:bodyPr/>
        <a:lstStyle/>
        <a:p>
          <a:pPr rtl="1"/>
          <a:endParaRPr lang="he-IL"/>
        </a:p>
      </dgm:t>
    </dgm:pt>
    <dgm:pt modelId="{F4D0DED4-4ECC-4A8A-AD97-C317EF539728}" type="pres">
      <dgm:prSet presAssocID="{73D1E045-C929-46AA-8C81-20223311BA96}" presName="parTxOnlySpace" presStyleCnt="0"/>
      <dgm:spPr/>
    </dgm:pt>
    <dgm:pt modelId="{1A9466D8-28D8-477B-99A1-DEBDABC8FEE9}" type="pres">
      <dgm:prSet presAssocID="{08706E9B-9F60-418B-990F-EC4386C5E0D5}" presName="parTxOnly" presStyleLbl="node1" presStyleIdx="5" presStyleCnt="11">
        <dgm:presLayoutVars>
          <dgm:chMax val="0"/>
          <dgm:chPref val="0"/>
          <dgm:bulletEnabled val="1"/>
        </dgm:presLayoutVars>
      </dgm:prSet>
      <dgm:spPr/>
      <dgm:t>
        <a:bodyPr/>
        <a:lstStyle/>
        <a:p>
          <a:pPr rtl="1"/>
          <a:endParaRPr lang="he-IL"/>
        </a:p>
      </dgm:t>
    </dgm:pt>
    <dgm:pt modelId="{35EBD49D-6C27-457A-8589-9B4765A089AF}" type="pres">
      <dgm:prSet presAssocID="{2F221B26-DA60-4F29-9293-F53D61C0E54D}" presName="parTxOnlySpace" presStyleCnt="0"/>
      <dgm:spPr/>
    </dgm:pt>
    <dgm:pt modelId="{FECBA68D-982F-440C-B483-E60C9A914070}" type="pres">
      <dgm:prSet presAssocID="{78865370-854E-4678-A57F-2131904D5925}" presName="parTxOnly" presStyleLbl="node1" presStyleIdx="6" presStyleCnt="11">
        <dgm:presLayoutVars>
          <dgm:chMax val="0"/>
          <dgm:chPref val="0"/>
          <dgm:bulletEnabled val="1"/>
        </dgm:presLayoutVars>
      </dgm:prSet>
      <dgm:spPr/>
      <dgm:t>
        <a:bodyPr/>
        <a:lstStyle/>
        <a:p>
          <a:pPr rtl="1"/>
          <a:endParaRPr lang="he-IL"/>
        </a:p>
      </dgm:t>
    </dgm:pt>
    <dgm:pt modelId="{5B97DC13-D1AD-4805-85C9-025CB50705DC}" type="pres">
      <dgm:prSet presAssocID="{0005AEA8-8635-45F1-B832-11D300918504}" presName="parTxOnlySpace" presStyleCnt="0"/>
      <dgm:spPr/>
    </dgm:pt>
    <dgm:pt modelId="{3BB47639-05B3-4A58-8CD6-B35DED45D1DC}" type="pres">
      <dgm:prSet presAssocID="{FE18A422-33C8-4EE3-8E17-8BA8CABA95ED}" presName="parTxOnly" presStyleLbl="node1" presStyleIdx="7" presStyleCnt="11">
        <dgm:presLayoutVars>
          <dgm:chMax val="0"/>
          <dgm:chPref val="0"/>
          <dgm:bulletEnabled val="1"/>
        </dgm:presLayoutVars>
      </dgm:prSet>
      <dgm:spPr/>
      <dgm:t>
        <a:bodyPr/>
        <a:lstStyle/>
        <a:p>
          <a:pPr rtl="1"/>
          <a:endParaRPr lang="he-IL"/>
        </a:p>
      </dgm:t>
    </dgm:pt>
    <dgm:pt modelId="{68F92F20-6814-45E3-B755-550EF486608C}" type="pres">
      <dgm:prSet presAssocID="{F31C2E0B-B6A7-4CFC-A05C-310D45464136}" presName="parTxOnlySpace" presStyleCnt="0"/>
      <dgm:spPr/>
    </dgm:pt>
    <dgm:pt modelId="{4F491839-1C66-4DC6-998E-4231421BC74A}" type="pres">
      <dgm:prSet presAssocID="{90C00BD0-A721-4A28-A50C-9536E9943D88}" presName="parTxOnly" presStyleLbl="node1" presStyleIdx="8" presStyleCnt="11">
        <dgm:presLayoutVars>
          <dgm:chMax val="0"/>
          <dgm:chPref val="0"/>
          <dgm:bulletEnabled val="1"/>
        </dgm:presLayoutVars>
      </dgm:prSet>
      <dgm:spPr/>
      <dgm:t>
        <a:bodyPr/>
        <a:lstStyle/>
        <a:p>
          <a:pPr rtl="1"/>
          <a:endParaRPr lang="he-IL"/>
        </a:p>
      </dgm:t>
    </dgm:pt>
    <dgm:pt modelId="{CF04DA4A-B689-4CC7-A70A-C0B4368E97EA}" type="pres">
      <dgm:prSet presAssocID="{2FDD31F2-9FA9-498B-962D-426ECFFA105E}" presName="parTxOnlySpace" presStyleCnt="0"/>
      <dgm:spPr/>
    </dgm:pt>
    <dgm:pt modelId="{00701568-8664-473E-A9AD-984B7663E0BF}" type="pres">
      <dgm:prSet presAssocID="{948E07BC-D6BF-403D-87D7-65AAF0089B4E}" presName="parTxOnly" presStyleLbl="node1" presStyleIdx="9" presStyleCnt="11">
        <dgm:presLayoutVars>
          <dgm:chMax val="0"/>
          <dgm:chPref val="0"/>
          <dgm:bulletEnabled val="1"/>
        </dgm:presLayoutVars>
      </dgm:prSet>
      <dgm:spPr/>
      <dgm:t>
        <a:bodyPr/>
        <a:lstStyle/>
        <a:p>
          <a:pPr rtl="1"/>
          <a:endParaRPr lang="he-IL"/>
        </a:p>
      </dgm:t>
    </dgm:pt>
    <dgm:pt modelId="{8411895B-2800-4B1E-B1AA-CC45C4C6D355}" type="pres">
      <dgm:prSet presAssocID="{6C567D6C-593F-45AF-B014-A2366862997F}" presName="parTxOnlySpace" presStyleCnt="0"/>
      <dgm:spPr/>
    </dgm:pt>
    <dgm:pt modelId="{3A9F1D4F-CF10-45D1-8AF2-BB97C4CE8005}" type="pres">
      <dgm:prSet presAssocID="{322B96C6-F1B5-44EF-BA0B-9A1F0B5EDE2F}" presName="parTxOnly" presStyleLbl="node1" presStyleIdx="10" presStyleCnt="11">
        <dgm:presLayoutVars>
          <dgm:chMax val="0"/>
          <dgm:chPref val="0"/>
          <dgm:bulletEnabled val="1"/>
        </dgm:presLayoutVars>
      </dgm:prSet>
      <dgm:spPr/>
      <dgm:t>
        <a:bodyPr/>
        <a:lstStyle/>
        <a:p>
          <a:pPr rtl="1"/>
          <a:endParaRPr lang="he-IL"/>
        </a:p>
      </dgm:t>
    </dgm:pt>
  </dgm:ptLst>
  <dgm:cxnLst>
    <dgm:cxn modelId="{A2BFC67A-4A8C-44A1-AAE3-54F3CD982FC3}" srcId="{64914DAA-E681-4E75-A289-419C1760D214}" destId="{78865370-854E-4678-A57F-2131904D5925}" srcOrd="6" destOrd="0" parTransId="{86BCF90E-828F-4AA4-9C16-7F2B7D44CF78}" sibTransId="{0005AEA8-8635-45F1-B832-11D300918504}"/>
    <dgm:cxn modelId="{54F3F083-D426-4E6F-8C2F-CFDED2EC86EA}" srcId="{64914DAA-E681-4E75-A289-419C1760D214}" destId="{322B96C6-F1B5-44EF-BA0B-9A1F0B5EDE2F}" srcOrd="10" destOrd="0" parTransId="{C36EA5AB-5ED5-4D2D-8033-CFA895EBFEFF}" sibTransId="{CE8E2F38-C950-4067-AC4B-E939AC6310CB}"/>
    <dgm:cxn modelId="{C03A7A8C-3320-468F-B5C5-5DF8AB60702C}" type="presOf" srcId="{997D4FDC-1220-46DC-8075-F7BFF61710C5}" destId="{E45CBE25-F5E4-4881-9483-C59BFBA9EB67}" srcOrd="0" destOrd="0" presId="urn:microsoft.com/office/officeart/2005/8/layout/chevron1"/>
    <dgm:cxn modelId="{8CC82A8F-263C-4E53-86D0-183125BD9DC8}" type="presOf" srcId="{FE18A422-33C8-4EE3-8E17-8BA8CABA95ED}" destId="{3BB47639-05B3-4A58-8CD6-B35DED45D1DC}" srcOrd="0" destOrd="0" presId="urn:microsoft.com/office/officeart/2005/8/layout/chevron1"/>
    <dgm:cxn modelId="{7AFDF5BA-1C85-4206-BE4D-8145C7C870A8}" srcId="{64914DAA-E681-4E75-A289-419C1760D214}" destId="{FDA4C154-34C6-40F7-967D-0F4B8D4D651C}" srcOrd="0" destOrd="0" parTransId="{C1627B43-EDB2-4BB0-9F4D-2326F44EBB2E}" sibTransId="{F58F0503-5FC4-4D0F-86C3-6A613B7925A8}"/>
    <dgm:cxn modelId="{DE2F7202-6068-451E-9A8C-BA15D368ACA8}" srcId="{64914DAA-E681-4E75-A289-419C1760D214}" destId="{08706E9B-9F60-418B-990F-EC4386C5E0D5}" srcOrd="5" destOrd="0" parTransId="{E7393792-95EC-49CE-9353-02171E97A0C2}" sibTransId="{2F221B26-DA60-4F29-9293-F53D61C0E54D}"/>
    <dgm:cxn modelId="{C76AA876-8B5C-45B2-9A10-0BDBD5A0FF03}" type="presOf" srcId="{FDA4C154-34C6-40F7-967D-0F4B8D4D651C}" destId="{18A89D37-4523-432D-B151-D34BD7C292A4}" srcOrd="0" destOrd="0" presId="urn:microsoft.com/office/officeart/2005/8/layout/chevron1"/>
    <dgm:cxn modelId="{2EE2BFC2-7184-45D1-A257-7597B1CF857C}" srcId="{64914DAA-E681-4E75-A289-419C1760D214}" destId="{997D4FDC-1220-46DC-8075-F7BFF61710C5}" srcOrd="3" destOrd="0" parTransId="{D71BD26E-7F1A-49F7-9019-6155C1B0F556}" sibTransId="{24D735C6-4920-4CA3-A65F-14AC6386DCCB}"/>
    <dgm:cxn modelId="{D66E8AF8-C12D-4018-9837-4806A8DA6A6D}" type="presOf" srcId="{075CBA88-F6D6-45AD-9B81-EB520163FB71}" destId="{EE10C29B-4F40-49D9-BD13-7E317EF10791}" srcOrd="0" destOrd="0" presId="urn:microsoft.com/office/officeart/2005/8/layout/chevron1"/>
    <dgm:cxn modelId="{AF5869A1-54E5-4FEE-B3FE-BF865F579DF2}" srcId="{64914DAA-E681-4E75-A289-419C1760D214}" destId="{075CBA88-F6D6-45AD-9B81-EB520163FB71}" srcOrd="4" destOrd="0" parTransId="{40BDF874-CB91-4955-BF30-CB9728F0A5EE}" sibTransId="{73D1E045-C929-46AA-8C81-20223311BA96}"/>
    <dgm:cxn modelId="{170F9893-8BC4-4F8D-ACF4-14EC3FFA7C79}" type="presOf" srcId="{E2BAFF71-8F72-4862-BEA1-0F6C25F1D4AC}" destId="{D6D07309-BCBB-498E-8616-D9FCDDD8F6A3}" srcOrd="0" destOrd="0" presId="urn:microsoft.com/office/officeart/2005/8/layout/chevron1"/>
    <dgm:cxn modelId="{425EE30F-3A1E-406B-8EE6-6FA76786AE89}" srcId="{64914DAA-E681-4E75-A289-419C1760D214}" destId="{E2BAFF71-8F72-4862-BEA1-0F6C25F1D4AC}" srcOrd="2" destOrd="0" parTransId="{4555D469-83D8-4E76-94B0-A13C892D9658}" sibTransId="{8C57EDE7-39CF-4FEC-919F-135913F395E7}"/>
    <dgm:cxn modelId="{22FC3812-06CC-4827-BE1E-819A028D8CD2}" srcId="{64914DAA-E681-4E75-A289-419C1760D214}" destId="{90C00BD0-A721-4A28-A50C-9536E9943D88}" srcOrd="8" destOrd="0" parTransId="{4A151550-B116-4F0C-B9F1-3E5179CCF111}" sibTransId="{2FDD31F2-9FA9-498B-962D-426ECFFA105E}"/>
    <dgm:cxn modelId="{CA915311-F630-42A5-8785-278AA3A89036}" type="presOf" srcId="{D102A1B1-FF63-4FA6-999C-8CF76B49EAA7}" destId="{65AD9CA1-2954-4508-AF9F-F35F4509274E}" srcOrd="0" destOrd="0" presId="urn:microsoft.com/office/officeart/2005/8/layout/chevron1"/>
    <dgm:cxn modelId="{B934A2ED-C155-41C4-B438-27BEF90FEE95}" type="presOf" srcId="{64914DAA-E681-4E75-A289-419C1760D214}" destId="{67035BDE-3CD2-4B8A-9044-81B9EFC09372}" srcOrd="0" destOrd="0" presId="urn:microsoft.com/office/officeart/2005/8/layout/chevron1"/>
    <dgm:cxn modelId="{5D8EEEC1-8F85-4936-BBA6-4B37AC29B537}" type="presOf" srcId="{948E07BC-D6BF-403D-87D7-65AAF0089B4E}" destId="{00701568-8664-473E-A9AD-984B7663E0BF}" srcOrd="0" destOrd="0" presId="urn:microsoft.com/office/officeart/2005/8/layout/chevron1"/>
    <dgm:cxn modelId="{78D317D5-1D00-4A8C-A73D-E2314B4B1391}" srcId="{64914DAA-E681-4E75-A289-419C1760D214}" destId="{D102A1B1-FF63-4FA6-999C-8CF76B49EAA7}" srcOrd="1" destOrd="0" parTransId="{9356431F-AB5B-4A9B-A556-964D3EDB073C}" sibTransId="{E0951A3E-FE95-48D1-943D-960DD9B54EEC}"/>
    <dgm:cxn modelId="{63D3167F-A20D-43E0-92F8-F25B87A1046B}" type="presOf" srcId="{08706E9B-9F60-418B-990F-EC4386C5E0D5}" destId="{1A9466D8-28D8-477B-99A1-DEBDABC8FEE9}" srcOrd="0" destOrd="0" presId="urn:microsoft.com/office/officeart/2005/8/layout/chevron1"/>
    <dgm:cxn modelId="{BDC8080F-8FFC-4228-B4E9-048B5C652B09}" srcId="{64914DAA-E681-4E75-A289-419C1760D214}" destId="{FE18A422-33C8-4EE3-8E17-8BA8CABA95ED}" srcOrd="7" destOrd="0" parTransId="{1BCAAFCD-01B1-4B28-84B3-8CE34905D221}" sibTransId="{F31C2E0B-B6A7-4CFC-A05C-310D45464136}"/>
    <dgm:cxn modelId="{32DA8E83-153B-417D-B38B-C985F75DBEFF}" type="presOf" srcId="{78865370-854E-4678-A57F-2131904D5925}" destId="{FECBA68D-982F-440C-B483-E60C9A914070}" srcOrd="0" destOrd="0" presId="urn:microsoft.com/office/officeart/2005/8/layout/chevron1"/>
    <dgm:cxn modelId="{77EE318E-67A5-40B4-8DF3-9DBB09B1F33B}" srcId="{64914DAA-E681-4E75-A289-419C1760D214}" destId="{948E07BC-D6BF-403D-87D7-65AAF0089B4E}" srcOrd="9" destOrd="0" parTransId="{56156C52-9D71-4256-AF0D-2307DC797C94}" sibTransId="{6C567D6C-593F-45AF-B014-A2366862997F}"/>
    <dgm:cxn modelId="{0BDB8F96-FED0-4C55-9E3D-1DEE5D72398D}" type="presOf" srcId="{90C00BD0-A721-4A28-A50C-9536E9943D88}" destId="{4F491839-1C66-4DC6-998E-4231421BC74A}" srcOrd="0" destOrd="0" presId="urn:microsoft.com/office/officeart/2005/8/layout/chevron1"/>
    <dgm:cxn modelId="{433F3523-1867-472F-B255-E256076163CE}" type="presOf" srcId="{322B96C6-F1B5-44EF-BA0B-9A1F0B5EDE2F}" destId="{3A9F1D4F-CF10-45D1-8AF2-BB97C4CE8005}" srcOrd="0" destOrd="0" presId="urn:microsoft.com/office/officeart/2005/8/layout/chevron1"/>
    <dgm:cxn modelId="{41D71FD5-6AC5-4D54-8F98-E322B6210394}" type="presParOf" srcId="{67035BDE-3CD2-4B8A-9044-81B9EFC09372}" destId="{18A89D37-4523-432D-B151-D34BD7C292A4}" srcOrd="0" destOrd="0" presId="urn:microsoft.com/office/officeart/2005/8/layout/chevron1"/>
    <dgm:cxn modelId="{2A6557F5-284D-46DD-946F-DAEE15DEB453}" type="presParOf" srcId="{67035BDE-3CD2-4B8A-9044-81B9EFC09372}" destId="{83143983-7DF6-4FC7-9C36-7742CE0A3E0E}" srcOrd="1" destOrd="0" presId="urn:microsoft.com/office/officeart/2005/8/layout/chevron1"/>
    <dgm:cxn modelId="{78ECEC1F-AF60-41C9-8846-00FCBB1B0E4F}" type="presParOf" srcId="{67035BDE-3CD2-4B8A-9044-81B9EFC09372}" destId="{65AD9CA1-2954-4508-AF9F-F35F4509274E}" srcOrd="2" destOrd="0" presId="urn:microsoft.com/office/officeart/2005/8/layout/chevron1"/>
    <dgm:cxn modelId="{1103720C-3DAB-4792-B91A-36E1BD49FA18}" type="presParOf" srcId="{67035BDE-3CD2-4B8A-9044-81B9EFC09372}" destId="{C7FA078C-4A1E-41AF-9E42-7E92F0214D85}" srcOrd="3" destOrd="0" presId="urn:microsoft.com/office/officeart/2005/8/layout/chevron1"/>
    <dgm:cxn modelId="{AD0F97CA-CC5E-47F6-A650-E41E1945A873}" type="presParOf" srcId="{67035BDE-3CD2-4B8A-9044-81B9EFC09372}" destId="{D6D07309-BCBB-498E-8616-D9FCDDD8F6A3}" srcOrd="4" destOrd="0" presId="urn:microsoft.com/office/officeart/2005/8/layout/chevron1"/>
    <dgm:cxn modelId="{5AD02D4A-4D39-4AF2-BF9D-285A992003D5}" type="presParOf" srcId="{67035BDE-3CD2-4B8A-9044-81B9EFC09372}" destId="{D37685D8-8118-4B66-A8D8-4525AF2B0C53}" srcOrd="5" destOrd="0" presId="urn:microsoft.com/office/officeart/2005/8/layout/chevron1"/>
    <dgm:cxn modelId="{A4B9BC87-AF18-4AB5-A1A4-D7C98FE657E2}" type="presParOf" srcId="{67035BDE-3CD2-4B8A-9044-81B9EFC09372}" destId="{E45CBE25-F5E4-4881-9483-C59BFBA9EB67}" srcOrd="6" destOrd="0" presId="urn:microsoft.com/office/officeart/2005/8/layout/chevron1"/>
    <dgm:cxn modelId="{B7AD22EC-3930-4FAE-A23A-F215C9E8843D}" type="presParOf" srcId="{67035BDE-3CD2-4B8A-9044-81B9EFC09372}" destId="{391C90DB-D8CB-4057-9DA1-90F1FC702F3F}" srcOrd="7" destOrd="0" presId="urn:microsoft.com/office/officeart/2005/8/layout/chevron1"/>
    <dgm:cxn modelId="{3BC6CDE1-3C52-461A-9926-1583176DA246}" type="presParOf" srcId="{67035BDE-3CD2-4B8A-9044-81B9EFC09372}" destId="{EE10C29B-4F40-49D9-BD13-7E317EF10791}" srcOrd="8" destOrd="0" presId="urn:microsoft.com/office/officeart/2005/8/layout/chevron1"/>
    <dgm:cxn modelId="{ED3DFFAF-DDF0-4AC1-B915-ED94F84A9CBB}" type="presParOf" srcId="{67035BDE-3CD2-4B8A-9044-81B9EFC09372}" destId="{F4D0DED4-4ECC-4A8A-AD97-C317EF539728}" srcOrd="9" destOrd="0" presId="urn:microsoft.com/office/officeart/2005/8/layout/chevron1"/>
    <dgm:cxn modelId="{141AA8CA-1E21-4CCD-8901-A6A74D27E2D9}" type="presParOf" srcId="{67035BDE-3CD2-4B8A-9044-81B9EFC09372}" destId="{1A9466D8-28D8-477B-99A1-DEBDABC8FEE9}" srcOrd="10" destOrd="0" presId="urn:microsoft.com/office/officeart/2005/8/layout/chevron1"/>
    <dgm:cxn modelId="{6D291F7B-1224-49F2-A7AE-C39C551CE34E}" type="presParOf" srcId="{67035BDE-3CD2-4B8A-9044-81B9EFC09372}" destId="{35EBD49D-6C27-457A-8589-9B4765A089AF}" srcOrd="11" destOrd="0" presId="urn:microsoft.com/office/officeart/2005/8/layout/chevron1"/>
    <dgm:cxn modelId="{E61F0C24-3DFB-4453-9D60-F82AF372DDA4}" type="presParOf" srcId="{67035BDE-3CD2-4B8A-9044-81B9EFC09372}" destId="{FECBA68D-982F-440C-B483-E60C9A914070}" srcOrd="12" destOrd="0" presId="urn:microsoft.com/office/officeart/2005/8/layout/chevron1"/>
    <dgm:cxn modelId="{B0BF11D7-CC42-4E67-9D9E-43C247EEC178}" type="presParOf" srcId="{67035BDE-3CD2-4B8A-9044-81B9EFC09372}" destId="{5B97DC13-D1AD-4805-85C9-025CB50705DC}" srcOrd="13" destOrd="0" presId="urn:microsoft.com/office/officeart/2005/8/layout/chevron1"/>
    <dgm:cxn modelId="{B0A621B5-3834-4749-8740-1C546FD915CD}" type="presParOf" srcId="{67035BDE-3CD2-4B8A-9044-81B9EFC09372}" destId="{3BB47639-05B3-4A58-8CD6-B35DED45D1DC}" srcOrd="14" destOrd="0" presId="urn:microsoft.com/office/officeart/2005/8/layout/chevron1"/>
    <dgm:cxn modelId="{3494FA72-A003-40A3-A885-D8AB816AB4C0}" type="presParOf" srcId="{67035BDE-3CD2-4B8A-9044-81B9EFC09372}" destId="{68F92F20-6814-45E3-B755-550EF486608C}" srcOrd="15" destOrd="0" presId="urn:microsoft.com/office/officeart/2005/8/layout/chevron1"/>
    <dgm:cxn modelId="{1D148D2B-2790-44AF-80AA-1156C52FA244}" type="presParOf" srcId="{67035BDE-3CD2-4B8A-9044-81B9EFC09372}" destId="{4F491839-1C66-4DC6-998E-4231421BC74A}" srcOrd="16" destOrd="0" presId="urn:microsoft.com/office/officeart/2005/8/layout/chevron1"/>
    <dgm:cxn modelId="{593E80B9-3F7B-44BF-AFC1-30F2F16CD666}" type="presParOf" srcId="{67035BDE-3CD2-4B8A-9044-81B9EFC09372}" destId="{CF04DA4A-B689-4CC7-A70A-C0B4368E97EA}" srcOrd="17" destOrd="0" presId="urn:microsoft.com/office/officeart/2005/8/layout/chevron1"/>
    <dgm:cxn modelId="{AD92DCC9-8FA5-420A-88D8-DB8662C106E3}" type="presParOf" srcId="{67035BDE-3CD2-4B8A-9044-81B9EFC09372}" destId="{00701568-8664-473E-A9AD-984B7663E0BF}" srcOrd="18" destOrd="0" presId="urn:microsoft.com/office/officeart/2005/8/layout/chevron1"/>
    <dgm:cxn modelId="{478CC397-7D1C-4317-B5A4-EDA460A56BB1}" type="presParOf" srcId="{67035BDE-3CD2-4B8A-9044-81B9EFC09372}" destId="{8411895B-2800-4B1E-B1AA-CC45C4C6D355}" srcOrd="19" destOrd="0" presId="urn:microsoft.com/office/officeart/2005/8/layout/chevron1"/>
    <dgm:cxn modelId="{8DB254E8-7934-46FC-A571-83B7A0E3BB1B}" type="presParOf" srcId="{67035BDE-3CD2-4B8A-9044-81B9EFC09372}" destId="{3A9F1D4F-CF10-45D1-8AF2-BB97C4CE8005}" srcOrd="2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4914DAA-E681-4E75-A289-419C1760D214}" type="doc">
      <dgm:prSet loTypeId="urn:microsoft.com/office/officeart/2005/8/layout/chevron1" loCatId="process" qsTypeId="urn:microsoft.com/office/officeart/2005/8/quickstyle/simple1" qsCatId="simple" csTypeId="urn:microsoft.com/office/officeart/2005/8/colors/accent1_2" csCatId="accent1" phldr="1"/>
      <dgm:spPr/>
    </dgm:pt>
    <dgm:pt modelId="{FDA4C154-34C6-40F7-967D-0F4B8D4D651C}">
      <dgm:prSet phldrT="[טקסט]" custT="1"/>
      <dgm:spPr/>
      <dgm:t>
        <a:bodyPr/>
        <a:lstStyle/>
        <a:p>
          <a:pPr rtl="1"/>
          <a:r>
            <a:rPr lang="he-IL" sz="1050" dirty="0" smtClean="0"/>
            <a:t>הפוליסה</a:t>
          </a:r>
          <a:endParaRPr lang="he-IL" sz="105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1627B43-EDB2-4BB0-9F4D-2326F44EBB2E}" type="parTrans" cxnId="{7AFDF5BA-1C85-4206-BE4D-8145C7C870A8}">
      <dgm:prSet/>
      <dgm:spPr/>
      <dgm:t>
        <a:bodyPr/>
        <a:lstStyle/>
        <a:p>
          <a:pPr rtl="1"/>
          <a:endParaRPr lang="he-IL" sz="2800"/>
        </a:p>
      </dgm:t>
    </dgm:pt>
    <dgm:pt modelId="{F58F0503-5FC4-4D0F-86C3-6A613B7925A8}" type="sibTrans" cxnId="{7AFDF5BA-1C85-4206-BE4D-8145C7C870A8}">
      <dgm:prSet/>
      <dgm:spPr/>
      <dgm:t>
        <a:bodyPr/>
        <a:lstStyle/>
        <a:p>
          <a:pPr rtl="1"/>
          <a:endParaRPr lang="he-IL" sz="2800"/>
        </a:p>
      </dgm:t>
    </dgm:pt>
    <dgm:pt modelId="{E2BAFF71-8F72-4862-BEA1-0F6C25F1D4AC}">
      <dgm:prSet phldrT="[טקסט]" custT="1"/>
      <dgm:spPr/>
      <dgm:t>
        <a:bodyPr/>
        <a:lstStyle/>
        <a:p>
          <a:pPr rtl="1"/>
          <a:r>
            <a:rPr lang="he-IL" sz="1050" dirty="0" smtClean="0"/>
            <a:t>ניתוחים</a:t>
          </a:r>
          <a:endParaRPr lang="he-IL" sz="105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4555D469-83D8-4E76-94B0-A13C892D9658}" type="parTrans" cxnId="{425EE30F-3A1E-406B-8EE6-6FA76786AE89}">
      <dgm:prSet/>
      <dgm:spPr/>
      <dgm:t>
        <a:bodyPr/>
        <a:lstStyle/>
        <a:p>
          <a:pPr rtl="1"/>
          <a:endParaRPr lang="he-IL" sz="2800"/>
        </a:p>
      </dgm:t>
    </dgm:pt>
    <dgm:pt modelId="{8C57EDE7-39CF-4FEC-919F-135913F395E7}" type="sibTrans" cxnId="{425EE30F-3A1E-406B-8EE6-6FA76786AE89}">
      <dgm:prSet/>
      <dgm:spPr/>
      <dgm:t>
        <a:bodyPr/>
        <a:lstStyle/>
        <a:p>
          <a:pPr rtl="1"/>
          <a:endParaRPr lang="he-IL" sz="2800"/>
        </a:p>
      </dgm:t>
    </dgm:pt>
    <dgm:pt modelId="{78865370-854E-4678-A57F-2131904D5925}">
      <dgm:prSet phldrT="[טקסט]" custT="1"/>
      <dgm:spPr/>
      <dgm:t>
        <a:bodyPr/>
        <a:lstStyle/>
        <a:p>
          <a:pPr rtl="1"/>
          <a:r>
            <a:rPr lang="he-IL" sz="1050" dirty="0" smtClean="0"/>
            <a:t>אמבולטורי</a:t>
          </a:r>
          <a:endParaRPr lang="he-IL" sz="105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6BCF90E-828F-4AA4-9C16-7F2B7D44CF78}" type="parTrans" cxnId="{A2BFC67A-4A8C-44A1-AAE3-54F3CD982FC3}">
      <dgm:prSet/>
      <dgm:spPr/>
      <dgm:t>
        <a:bodyPr/>
        <a:lstStyle/>
        <a:p>
          <a:pPr rtl="1"/>
          <a:endParaRPr lang="he-IL" sz="2800"/>
        </a:p>
      </dgm:t>
    </dgm:pt>
    <dgm:pt modelId="{0005AEA8-8635-45F1-B832-11D300918504}" type="sibTrans" cxnId="{A2BFC67A-4A8C-44A1-AAE3-54F3CD982FC3}">
      <dgm:prSet/>
      <dgm:spPr/>
      <dgm:t>
        <a:bodyPr/>
        <a:lstStyle/>
        <a:p>
          <a:pPr rtl="1"/>
          <a:endParaRPr lang="he-IL" sz="2800"/>
        </a:p>
      </dgm:t>
    </dgm:pt>
    <dgm:pt modelId="{997D4FDC-1220-46DC-8075-F7BFF61710C5}">
      <dgm:prSet phldrT="[טקסט]" custT="1"/>
      <dgm:spPr/>
      <dgm:t>
        <a:bodyPr/>
        <a:lstStyle/>
        <a:p>
          <a:pPr rtl="1"/>
          <a:r>
            <a:rPr lang="he-IL" sz="1050" dirty="0" smtClean="0"/>
            <a:t>השתלות</a:t>
          </a:r>
          <a:endParaRPr lang="he-IL" sz="1050"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71BD26E-7F1A-49F7-9019-6155C1B0F556}" type="parTrans" cxnId="{2EE2BFC2-7184-45D1-A257-7597B1CF857C}">
      <dgm:prSet/>
      <dgm:spPr/>
      <dgm:t>
        <a:bodyPr/>
        <a:lstStyle/>
        <a:p>
          <a:pPr rtl="1"/>
          <a:endParaRPr lang="he-IL" sz="2800"/>
        </a:p>
      </dgm:t>
    </dgm:pt>
    <dgm:pt modelId="{24D735C6-4920-4CA3-A65F-14AC6386DCCB}" type="sibTrans" cxnId="{2EE2BFC2-7184-45D1-A257-7597B1CF857C}">
      <dgm:prSet/>
      <dgm:spPr/>
      <dgm:t>
        <a:bodyPr/>
        <a:lstStyle/>
        <a:p>
          <a:pPr rtl="1"/>
          <a:endParaRPr lang="he-IL" sz="2800"/>
        </a:p>
      </dgm:t>
    </dgm:pt>
    <dgm:pt modelId="{075CBA88-F6D6-45AD-9B81-EB520163FB71}">
      <dgm:prSet phldrT="[טקסט]" custT="1"/>
      <dgm:spPr/>
      <dgm:t>
        <a:bodyPr/>
        <a:lstStyle/>
        <a:p>
          <a:pPr rtl="1"/>
          <a:r>
            <a:rPr lang="he-IL" sz="1050" dirty="0" smtClean="0"/>
            <a:t>תרופות</a:t>
          </a:r>
          <a:endParaRPr lang="he-IL" sz="1050"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40BDF874-CB91-4955-BF30-CB9728F0A5EE}" type="parTrans" cxnId="{AF5869A1-54E5-4FEE-B3FE-BF865F579DF2}">
      <dgm:prSet/>
      <dgm:spPr/>
      <dgm:t>
        <a:bodyPr/>
        <a:lstStyle/>
        <a:p>
          <a:pPr rtl="1"/>
          <a:endParaRPr lang="he-IL" sz="2800"/>
        </a:p>
      </dgm:t>
    </dgm:pt>
    <dgm:pt modelId="{73D1E045-C929-46AA-8C81-20223311BA96}" type="sibTrans" cxnId="{AF5869A1-54E5-4FEE-B3FE-BF865F579DF2}">
      <dgm:prSet/>
      <dgm:spPr/>
      <dgm:t>
        <a:bodyPr/>
        <a:lstStyle/>
        <a:p>
          <a:pPr rtl="1"/>
          <a:endParaRPr lang="he-IL" sz="2800"/>
        </a:p>
      </dgm:t>
    </dgm:pt>
    <dgm:pt modelId="{08706E9B-9F60-418B-990F-EC4386C5E0D5}">
      <dgm:prSet phldrT="[טקסט]" custT="1"/>
      <dgm:spPr/>
      <dgm:t>
        <a:bodyPr/>
        <a:lstStyle/>
        <a:p>
          <a:pPr rtl="1"/>
          <a:r>
            <a:rPr lang="he-IL" sz="1050" dirty="0" smtClean="0"/>
            <a:t>ניתוחים בחו"ל</a:t>
          </a:r>
          <a:endParaRPr lang="he-IL" sz="1050"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E7393792-95EC-49CE-9353-02171E97A0C2}" type="parTrans" cxnId="{DE2F7202-6068-451E-9A8C-BA15D368ACA8}">
      <dgm:prSet/>
      <dgm:spPr/>
      <dgm:t>
        <a:bodyPr/>
        <a:lstStyle/>
        <a:p>
          <a:pPr rtl="1"/>
          <a:endParaRPr lang="he-IL" sz="2800"/>
        </a:p>
      </dgm:t>
    </dgm:pt>
    <dgm:pt modelId="{2F221B26-DA60-4F29-9293-F53D61C0E54D}" type="sibTrans" cxnId="{DE2F7202-6068-451E-9A8C-BA15D368ACA8}">
      <dgm:prSet/>
      <dgm:spPr/>
      <dgm:t>
        <a:bodyPr/>
        <a:lstStyle/>
        <a:p>
          <a:pPr rtl="1"/>
          <a:endParaRPr lang="he-IL" sz="2800"/>
        </a:p>
      </dgm:t>
    </dgm:pt>
    <dgm:pt modelId="{FE18A422-33C8-4EE3-8E17-8BA8CABA95ED}">
      <dgm:prSet phldrT="[טקסט]" custT="1"/>
      <dgm:spPr/>
      <dgm:t>
        <a:bodyPr/>
        <a:lstStyle/>
        <a:p>
          <a:pPr rtl="1"/>
          <a:r>
            <a:rPr lang="he-IL" sz="1050" dirty="0" smtClean="0"/>
            <a:t>דמי ביטוח</a:t>
          </a:r>
          <a:endParaRPr lang="he-IL" sz="1050"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1BCAAFCD-01B1-4B28-84B3-8CE34905D221}" type="parTrans" cxnId="{BDC8080F-8FFC-4228-B4E9-048B5C652B09}">
      <dgm:prSet/>
      <dgm:spPr/>
      <dgm:t>
        <a:bodyPr/>
        <a:lstStyle/>
        <a:p>
          <a:pPr rtl="1"/>
          <a:endParaRPr lang="he-IL" sz="2800"/>
        </a:p>
      </dgm:t>
    </dgm:pt>
    <dgm:pt modelId="{F31C2E0B-B6A7-4CFC-A05C-310D45464136}" type="sibTrans" cxnId="{BDC8080F-8FFC-4228-B4E9-048B5C652B09}">
      <dgm:prSet/>
      <dgm:spPr/>
      <dgm:t>
        <a:bodyPr/>
        <a:lstStyle/>
        <a:p>
          <a:pPr rtl="1"/>
          <a:endParaRPr lang="he-IL" sz="2800"/>
        </a:p>
      </dgm:t>
    </dgm:pt>
    <dgm:pt modelId="{90C00BD0-A721-4A28-A50C-9536E9943D88}">
      <dgm:prSet phldrT="[טקסט]" custT="1"/>
      <dgm:spPr/>
      <dgm:t>
        <a:bodyPr/>
        <a:lstStyle/>
        <a:p>
          <a:pPr rtl="1"/>
          <a:r>
            <a:rPr lang="he-IL" sz="1050" dirty="0" smtClean="0"/>
            <a:t>רובד רשות</a:t>
          </a:r>
          <a:endParaRPr lang="he-IL" sz="1050"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4A151550-B116-4F0C-B9F1-3E5179CCF111}" type="parTrans" cxnId="{22FC3812-06CC-4827-BE1E-819A028D8CD2}">
      <dgm:prSet/>
      <dgm:spPr/>
      <dgm:t>
        <a:bodyPr/>
        <a:lstStyle/>
        <a:p>
          <a:pPr rtl="1"/>
          <a:endParaRPr lang="he-IL" sz="2800"/>
        </a:p>
      </dgm:t>
    </dgm:pt>
    <dgm:pt modelId="{2FDD31F2-9FA9-498B-962D-426ECFFA105E}" type="sibTrans" cxnId="{22FC3812-06CC-4827-BE1E-819A028D8CD2}">
      <dgm:prSet/>
      <dgm:spPr/>
      <dgm:t>
        <a:bodyPr/>
        <a:lstStyle/>
        <a:p>
          <a:pPr rtl="1"/>
          <a:endParaRPr lang="he-IL" sz="2800"/>
        </a:p>
      </dgm:t>
    </dgm:pt>
    <dgm:pt modelId="{948E07BC-D6BF-403D-87D7-65AAF0089B4E}">
      <dgm:prSet phldrT="[טקסט]" custT="1"/>
      <dgm:spPr/>
      <dgm:t>
        <a:bodyPr/>
        <a:lstStyle/>
        <a:p>
          <a:pPr rtl="1"/>
          <a:r>
            <a:rPr lang="he-IL" sz="1050" dirty="0" smtClean="0"/>
            <a:t>פרישה</a:t>
          </a:r>
          <a:endParaRPr lang="he-IL" sz="1050" dirty="0"/>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56156C52-9D71-4256-AF0D-2307DC797C94}" type="parTrans" cxnId="{77EE318E-67A5-40B4-8DF3-9DBB09B1F33B}">
      <dgm:prSet/>
      <dgm:spPr/>
      <dgm:t>
        <a:bodyPr/>
        <a:lstStyle/>
        <a:p>
          <a:pPr rtl="1"/>
          <a:endParaRPr lang="he-IL" sz="2800"/>
        </a:p>
      </dgm:t>
    </dgm:pt>
    <dgm:pt modelId="{6C567D6C-593F-45AF-B014-A2366862997F}" type="sibTrans" cxnId="{77EE318E-67A5-40B4-8DF3-9DBB09B1F33B}">
      <dgm:prSet/>
      <dgm:spPr/>
      <dgm:t>
        <a:bodyPr/>
        <a:lstStyle/>
        <a:p>
          <a:pPr rtl="1"/>
          <a:endParaRPr lang="he-IL" sz="2800"/>
        </a:p>
      </dgm:t>
    </dgm:pt>
    <dgm:pt modelId="{322B96C6-F1B5-44EF-BA0B-9A1F0B5EDE2F}">
      <dgm:prSet phldrT="[טקסט]" custT="1"/>
      <dgm:spPr/>
      <dgm:t>
        <a:bodyPr/>
        <a:lstStyle/>
        <a:p>
          <a:pPr rtl="1"/>
          <a:r>
            <a:rPr lang="he-IL" sz="1050" dirty="0" smtClean="0"/>
            <a:t>תביעות</a:t>
          </a:r>
          <a:endParaRPr lang="he-IL" sz="105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C36EA5AB-5ED5-4D2D-8033-CFA895EBFEFF}" type="parTrans" cxnId="{54F3F083-D426-4E6F-8C2F-CFDED2EC86EA}">
      <dgm:prSet/>
      <dgm:spPr/>
      <dgm:t>
        <a:bodyPr/>
        <a:lstStyle/>
        <a:p>
          <a:pPr rtl="1"/>
          <a:endParaRPr lang="he-IL" sz="2800"/>
        </a:p>
      </dgm:t>
    </dgm:pt>
    <dgm:pt modelId="{CE8E2F38-C950-4067-AC4B-E939AC6310CB}" type="sibTrans" cxnId="{54F3F083-D426-4E6F-8C2F-CFDED2EC86EA}">
      <dgm:prSet/>
      <dgm:spPr/>
      <dgm:t>
        <a:bodyPr/>
        <a:lstStyle/>
        <a:p>
          <a:pPr rtl="1"/>
          <a:endParaRPr lang="he-IL" sz="2800"/>
        </a:p>
      </dgm:t>
    </dgm:pt>
    <dgm:pt modelId="{D102A1B1-FF63-4FA6-999C-8CF76B49EAA7}">
      <dgm:prSet phldrT="[טקסט]" custT="1"/>
      <dgm:spPr/>
      <dgm:t>
        <a:bodyPr/>
        <a:lstStyle/>
        <a:p>
          <a:pPr rtl="1"/>
          <a:r>
            <a:rPr lang="he-IL" sz="1050" dirty="0" smtClean="0"/>
            <a:t>כללי</a:t>
          </a:r>
          <a:endParaRPr lang="he-IL" sz="1050" dirty="0"/>
        </a:p>
      </dgm:t>
      <dgm:extLst>
        <a:ext uri="{E40237B7-FDA0-4F09-8148-C483321AD2D9}">
          <dgm14:cNvPr xmlns:dgm14="http://schemas.microsoft.com/office/drawing/2010/diagram" id="0" name="">
            <a:hlinkClick xmlns:r="http://schemas.openxmlformats.org/officeDocument/2006/relationships" r:id="rId11" action="ppaction://hlinksldjump"/>
          </dgm14:cNvPr>
        </a:ext>
      </dgm:extLst>
    </dgm:pt>
    <dgm:pt modelId="{9356431F-AB5B-4A9B-A556-964D3EDB073C}" type="parTrans" cxnId="{78D317D5-1D00-4A8C-A73D-E2314B4B1391}">
      <dgm:prSet/>
      <dgm:spPr/>
      <dgm:t>
        <a:bodyPr/>
        <a:lstStyle/>
        <a:p>
          <a:pPr rtl="1"/>
          <a:endParaRPr lang="he-IL"/>
        </a:p>
      </dgm:t>
    </dgm:pt>
    <dgm:pt modelId="{E0951A3E-FE95-48D1-943D-960DD9B54EEC}" type="sibTrans" cxnId="{78D317D5-1D00-4A8C-A73D-E2314B4B1391}">
      <dgm:prSet/>
      <dgm:spPr/>
      <dgm:t>
        <a:bodyPr/>
        <a:lstStyle/>
        <a:p>
          <a:pPr rtl="1"/>
          <a:endParaRPr lang="he-IL"/>
        </a:p>
      </dgm:t>
    </dgm:pt>
    <dgm:pt modelId="{67035BDE-3CD2-4B8A-9044-81B9EFC09372}" type="pres">
      <dgm:prSet presAssocID="{64914DAA-E681-4E75-A289-419C1760D214}" presName="Name0" presStyleCnt="0">
        <dgm:presLayoutVars>
          <dgm:dir val="rev"/>
          <dgm:animLvl val="lvl"/>
          <dgm:resizeHandles val="exact"/>
        </dgm:presLayoutVars>
      </dgm:prSet>
      <dgm:spPr/>
    </dgm:pt>
    <dgm:pt modelId="{18A89D37-4523-432D-B151-D34BD7C292A4}" type="pres">
      <dgm:prSet presAssocID="{FDA4C154-34C6-40F7-967D-0F4B8D4D651C}" presName="parTxOnly" presStyleLbl="node1" presStyleIdx="0" presStyleCnt="11">
        <dgm:presLayoutVars>
          <dgm:chMax val="0"/>
          <dgm:chPref val="0"/>
          <dgm:bulletEnabled val="1"/>
        </dgm:presLayoutVars>
      </dgm:prSet>
      <dgm:spPr/>
      <dgm:t>
        <a:bodyPr/>
        <a:lstStyle/>
        <a:p>
          <a:pPr rtl="1"/>
          <a:endParaRPr lang="he-IL"/>
        </a:p>
      </dgm:t>
    </dgm:pt>
    <dgm:pt modelId="{83143983-7DF6-4FC7-9C36-7742CE0A3E0E}" type="pres">
      <dgm:prSet presAssocID="{F58F0503-5FC4-4D0F-86C3-6A613B7925A8}" presName="parTxOnlySpace" presStyleCnt="0"/>
      <dgm:spPr/>
    </dgm:pt>
    <dgm:pt modelId="{65AD9CA1-2954-4508-AF9F-F35F4509274E}" type="pres">
      <dgm:prSet presAssocID="{D102A1B1-FF63-4FA6-999C-8CF76B49EAA7}" presName="parTxOnly" presStyleLbl="node1" presStyleIdx="1" presStyleCnt="11">
        <dgm:presLayoutVars>
          <dgm:chMax val="0"/>
          <dgm:chPref val="0"/>
          <dgm:bulletEnabled val="1"/>
        </dgm:presLayoutVars>
      </dgm:prSet>
      <dgm:spPr/>
      <dgm:t>
        <a:bodyPr/>
        <a:lstStyle/>
        <a:p>
          <a:pPr rtl="1"/>
          <a:endParaRPr lang="he-IL"/>
        </a:p>
      </dgm:t>
    </dgm:pt>
    <dgm:pt modelId="{C7FA078C-4A1E-41AF-9E42-7E92F0214D85}" type="pres">
      <dgm:prSet presAssocID="{E0951A3E-FE95-48D1-943D-960DD9B54EEC}" presName="parTxOnlySpace" presStyleCnt="0"/>
      <dgm:spPr/>
    </dgm:pt>
    <dgm:pt modelId="{D6D07309-BCBB-498E-8616-D9FCDDD8F6A3}" type="pres">
      <dgm:prSet presAssocID="{E2BAFF71-8F72-4862-BEA1-0F6C25F1D4AC}" presName="parTxOnly" presStyleLbl="node1" presStyleIdx="2" presStyleCnt="11">
        <dgm:presLayoutVars>
          <dgm:chMax val="0"/>
          <dgm:chPref val="0"/>
          <dgm:bulletEnabled val="1"/>
        </dgm:presLayoutVars>
      </dgm:prSet>
      <dgm:spPr/>
      <dgm:t>
        <a:bodyPr/>
        <a:lstStyle/>
        <a:p>
          <a:pPr rtl="1"/>
          <a:endParaRPr lang="he-IL"/>
        </a:p>
      </dgm:t>
    </dgm:pt>
    <dgm:pt modelId="{D37685D8-8118-4B66-A8D8-4525AF2B0C53}" type="pres">
      <dgm:prSet presAssocID="{8C57EDE7-39CF-4FEC-919F-135913F395E7}" presName="parTxOnlySpace" presStyleCnt="0"/>
      <dgm:spPr/>
    </dgm:pt>
    <dgm:pt modelId="{E45CBE25-F5E4-4881-9483-C59BFBA9EB67}" type="pres">
      <dgm:prSet presAssocID="{997D4FDC-1220-46DC-8075-F7BFF61710C5}" presName="parTxOnly" presStyleLbl="node1" presStyleIdx="3" presStyleCnt="11">
        <dgm:presLayoutVars>
          <dgm:chMax val="0"/>
          <dgm:chPref val="0"/>
          <dgm:bulletEnabled val="1"/>
        </dgm:presLayoutVars>
      </dgm:prSet>
      <dgm:spPr/>
      <dgm:t>
        <a:bodyPr/>
        <a:lstStyle/>
        <a:p>
          <a:pPr rtl="1"/>
          <a:endParaRPr lang="he-IL"/>
        </a:p>
      </dgm:t>
    </dgm:pt>
    <dgm:pt modelId="{391C90DB-D8CB-4057-9DA1-90F1FC702F3F}" type="pres">
      <dgm:prSet presAssocID="{24D735C6-4920-4CA3-A65F-14AC6386DCCB}" presName="parTxOnlySpace" presStyleCnt="0"/>
      <dgm:spPr/>
    </dgm:pt>
    <dgm:pt modelId="{EE10C29B-4F40-49D9-BD13-7E317EF10791}" type="pres">
      <dgm:prSet presAssocID="{075CBA88-F6D6-45AD-9B81-EB520163FB71}" presName="parTxOnly" presStyleLbl="node1" presStyleIdx="4" presStyleCnt="11">
        <dgm:presLayoutVars>
          <dgm:chMax val="0"/>
          <dgm:chPref val="0"/>
          <dgm:bulletEnabled val="1"/>
        </dgm:presLayoutVars>
      </dgm:prSet>
      <dgm:spPr/>
      <dgm:t>
        <a:bodyPr/>
        <a:lstStyle/>
        <a:p>
          <a:pPr rtl="1"/>
          <a:endParaRPr lang="he-IL"/>
        </a:p>
      </dgm:t>
    </dgm:pt>
    <dgm:pt modelId="{F4D0DED4-4ECC-4A8A-AD97-C317EF539728}" type="pres">
      <dgm:prSet presAssocID="{73D1E045-C929-46AA-8C81-20223311BA96}" presName="parTxOnlySpace" presStyleCnt="0"/>
      <dgm:spPr/>
    </dgm:pt>
    <dgm:pt modelId="{1A9466D8-28D8-477B-99A1-DEBDABC8FEE9}" type="pres">
      <dgm:prSet presAssocID="{08706E9B-9F60-418B-990F-EC4386C5E0D5}" presName="parTxOnly" presStyleLbl="node1" presStyleIdx="5" presStyleCnt="11">
        <dgm:presLayoutVars>
          <dgm:chMax val="0"/>
          <dgm:chPref val="0"/>
          <dgm:bulletEnabled val="1"/>
        </dgm:presLayoutVars>
      </dgm:prSet>
      <dgm:spPr/>
      <dgm:t>
        <a:bodyPr/>
        <a:lstStyle/>
        <a:p>
          <a:pPr rtl="1"/>
          <a:endParaRPr lang="he-IL"/>
        </a:p>
      </dgm:t>
    </dgm:pt>
    <dgm:pt modelId="{35EBD49D-6C27-457A-8589-9B4765A089AF}" type="pres">
      <dgm:prSet presAssocID="{2F221B26-DA60-4F29-9293-F53D61C0E54D}" presName="parTxOnlySpace" presStyleCnt="0"/>
      <dgm:spPr/>
    </dgm:pt>
    <dgm:pt modelId="{FECBA68D-982F-440C-B483-E60C9A914070}" type="pres">
      <dgm:prSet presAssocID="{78865370-854E-4678-A57F-2131904D5925}" presName="parTxOnly" presStyleLbl="node1" presStyleIdx="6" presStyleCnt="11">
        <dgm:presLayoutVars>
          <dgm:chMax val="0"/>
          <dgm:chPref val="0"/>
          <dgm:bulletEnabled val="1"/>
        </dgm:presLayoutVars>
      </dgm:prSet>
      <dgm:spPr/>
      <dgm:t>
        <a:bodyPr/>
        <a:lstStyle/>
        <a:p>
          <a:pPr rtl="1"/>
          <a:endParaRPr lang="he-IL"/>
        </a:p>
      </dgm:t>
    </dgm:pt>
    <dgm:pt modelId="{5B97DC13-D1AD-4805-85C9-025CB50705DC}" type="pres">
      <dgm:prSet presAssocID="{0005AEA8-8635-45F1-B832-11D300918504}" presName="parTxOnlySpace" presStyleCnt="0"/>
      <dgm:spPr/>
    </dgm:pt>
    <dgm:pt modelId="{3BB47639-05B3-4A58-8CD6-B35DED45D1DC}" type="pres">
      <dgm:prSet presAssocID="{FE18A422-33C8-4EE3-8E17-8BA8CABA95ED}" presName="parTxOnly" presStyleLbl="node1" presStyleIdx="7" presStyleCnt="11">
        <dgm:presLayoutVars>
          <dgm:chMax val="0"/>
          <dgm:chPref val="0"/>
          <dgm:bulletEnabled val="1"/>
        </dgm:presLayoutVars>
      </dgm:prSet>
      <dgm:spPr/>
      <dgm:t>
        <a:bodyPr/>
        <a:lstStyle/>
        <a:p>
          <a:pPr rtl="1"/>
          <a:endParaRPr lang="he-IL"/>
        </a:p>
      </dgm:t>
    </dgm:pt>
    <dgm:pt modelId="{68F92F20-6814-45E3-B755-550EF486608C}" type="pres">
      <dgm:prSet presAssocID="{F31C2E0B-B6A7-4CFC-A05C-310D45464136}" presName="parTxOnlySpace" presStyleCnt="0"/>
      <dgm:spPr/>
    </dgm:pt>
    <dgm:pt modelId="{4F491839-1C66-4DC6-998E-4231421BC74A}" type="pres">
      <dgm:prSet presAssocID="{90C00BD0-A721-4A28-A50C-9536E9943D88}" presName="parTxOnly" presStyleLbl="node1" presStyleIdx="8" presStyleCnt="11">
        <dgm:presLayoutVars>
          <dgm:chMax val="0"/>
          <dgm:chPref val="0"/>
          <dgm:bulletEnabled val="1"/>
        </dgm:presLayoutVars>
      </dgm:prSet>
      <dgm:spPr/>
      <dgm:t>
        <a:bodyPr/>
        <a:lstStyle/>
        <a:p>
          <a:pPr rtl="1"/>
          <a:endParaRPr lang="he-IL"/>
        </a:p>
      </dgm:t>
    </dgm:pt>
    <dgm:pt modelId="{CF04DA4A-B689-4CC7-A70A-C0B4368E97EA}" type="pres">
      <dgm:prSet presAssocID="{2FDD31F2-9FA9-498B-962D-426ECFFA105E}" presName="parTxOnlySpace" presStyleCnt="0"/>
      <dgm:spPr/>
    </dgm:pt>
    <dgm:pt modelId="{00701568-8664-473E-A9AD-984B7663E0BF}" type="pres">
      <dgm:prSet presAssocID="{948E07BC-D6BF-403D-87D7-65AAF0089B4E}" presName="parTxOnly" presStyleLbl="node1" presStyleIdx="9" presStyleCnt="11">
        <dgm:presLayoutVars>
          <dgm:chMax val="0"/>
          <dgm:chPref val="0"/>
          <dgm:bulletEnabled val="1"/>
        </dgm:presLayoutVars>
      </dgm:prSet>
      <dgm:spPr/>
      <dgm:t>
        <a:bodyPr/>
        <a:lstStyle/>
        <a:p>
          <a:pPr rtl="1"/>
          <a:endParaRPr lang="he-IL"/>
        </a:p>
      </dgm:t>
    </dgm:pt>
    <dgm:pt modelId="{8411895B-2800-4B1E-B1AA-CC45C4C6D355}" type="pres">
      <dgm:prSet presAssocID="{6C567D6C-593F-45AF-B014-A2366862997F}" presName="parTxOnlySpace" presStyleCnt="0"/>
      <dgm:spPr/>
    </dgm:pt>
    <dgm:pt modelId="{3A9F1D4F-CF10-45D1-8AF2-BB97C4CE8005}" type="pres">
      <dgm:prSet presAssocID="{322B96C6-F1B5-44EF-BA0B-9A1F0B5EDE2F}" presName="parTxOnly" presStyleLbl="node1" presStyleIdx="10" presStyleCnt="11">
        <dgm:presLayoutVars>
          <dgm:chMax val="0"/>
          <dgm:chPref val="0"/>
          <dgm:bulletEnabled val="1"/>
        </dgm:presLayoutVars>
      </dgm:prSet>
      <dgm:spPr/>
      <dgm:t>
        <a:bodyPr/>
        <a:lstStyle/>
        <a:p>
          <a:pPr rtl="1"/>
          <a:endParaRPr lang="he-IL"/>
        </a:p>
      </dgm:t>
    </dgm:pt>
  </dgm:ptLst>
  <dgm:cxnLst>
    <dgm:cxn modelId="{A2BFC67A-4A8C-44A1-AAE3-54F3CD982FC3}" srcId="{64914DAA-E681-4E75-A289-419C1760D214}" destId="{78865370-854E-4678-A57F-2131904D5925}" srcOrd="6" destOrd="0" parTransId="{86BCF90E-828F-4AA4-9C16-7F2B7D44CF78}" sibTransId="{0005AEA8-8635-45F1-B832-11D300918504}"/>
    <dgm:cxn modelId="{39EA67E4-4B54-4BCB-9E93-120708BFAED9}" type="presOf" srcId="{FE18A422-33C8-4EE3-8E17-8BA8CABA95ED}" destId="{3BB47639-05B3-4A58-8CD6-B35DED45D1DC}" srcOrd="0" destOrd="0" presId="urn:microsoft.com/office/officeart/2005/8/layout/chevron1"/>
    <dgm:cxn modelId="{8B132F9F-D1E1-4AFC-AF50-CDB071E19B3D}" type="presOf" srcId="{997D4FDC-1220-46DC-8075-F7BFF61710C5}" destId="{E45CBE25-F5E4-4881-9483-C59BFBA9EB67}" srcOrd="0" destOrd="0" presId="urn:microsoft.com/office/officeart/2005/8/layout/chevron1"/>
    <dgm:cxn modelId="{27543BCF-250F-4767-925F-14D3C69E833F}" type="presOf" srcId="{E2BAFF71-8F72-4862-BEA1-0F6C25F1D4AC}" destId="{D6D07309-BCBB-498E-8616-D9FCDDD8F6A3}" srcOrd="0" destOrd="0" presId="urn:microsoft.com/office/officeart/2005/8/layout/chevron1"/>
    <dgm:cxn modelId="{1B323463-637E-4852-9B52-F6A64EEE096F}" type="presOf" srcId="{D102A1B1-FF63-4FA6-999C-8CF76B49EAA7}" destId="{65AD9CA1-2954-4508-AF9F-F35F4509274E}" srcOrd="0" destOrd="0" presId="urn:microsoft.com/office/officeart/2005/8/layout/chevron1"/>
    <dgm:cxn modelId="{54F3F083-D426-4E6F-8C2F-CFDED2EC86EA}" srcId="{64914DAA-E681-4E75-A289-419C1760D214}" destId="{322B96C6-F1B5-44EF-BA0B-9A1F0B5EDE2F}" srcOrd="10" destOrd="0" parTransId="{C36EA5AB-5ED5-4D2D-8033-CFA895EBFEFF}" sibTransId="{CE8E2F38-C950-4067-AC4B-E939AC6310CB}"/>
    <dgm:cxn modelId="{7C2AED76-E1AA-4AF2-8762-BEF7EFBABE00}" type="presOf" srcId="{322B96C6-F1B5-44EF-BA0B-9A1F0B5EDE2F}" destId="{3A9F1D4F-CF10-45D1-8AF2-BB97C4CE8005}" srcOrd="0" destOrd="0" presId="urn:microsoft.com/office/officeart/2005/8/layout/chevron1"/>
    <dgm:cxn modelId="{7AFDF5BA-1C85-4206-BE4D-8145C7C870A8}" srcId="{64914DAA-E681-4E75-A289-419C1760D214}" destId="{FDA4C154-34C6-40F7-967D-0F4B8D4D651C}" srcOrd="0" destOrd="0" parTransId="{C1627B43-EDB2-4BB0-9F4D-2326F44EBB2E}" sibTransId="{F58F0503-5FC4-4D0F-86C3-6A613B7925A8}"/>
    <dgm:cxn modelId="{DE2F7202-6068-451E-9A8C-BA15D368ACA8}" srcId="{64914DAA-E681-4E75-A289-419C1760D214}" destId="{08706E9B-9F60-418B-990F-EC4386C5E0D5}" srcOrd="5" destOrd="0" parTransId="{E7393792-95EC-49CE-9353-02171E97A0C2}" sibTransId="{2F221B26-DA60-4F29-9293-F53D61C0E54D}"/>
    <dgm:cxn modelId="{2EE2BFC2-7184-45D1-A257-7597B1CF857C}" srcId="{64914DAA-E681-4E75-A289-419C1760D214}" destId="{997D4FDC-1220-46DC-8075-F7BFF61710C5}" srcOrd="3" destOrd="0" parTransId="{D71BD26E-7F1A-49F7-9019-6155C1B0F556}" sibTransId="{24D735C6-4920-4CA3-A65F-14AC6386DCCB}"/>
    <dgm:cxn modelId="{AF5869A1-54E5-4FEE-B3FE-BF865F579DF2}" srcId="{64914DAA-E681-4E75-A289-419C1760D214}" destId="{075CBA88-F6D6-45AD-9B81-EB520163FB71}" srcOrd="4" destOrd="0" parTransId="{40BDF874-CB91-4955-BF30-CB9728F0A5EE}" sibTransId="{73D1E045-C929-46AA-8C81-20223311BA96}"/>
    <dgm:cxn modelId="{425EE30F-3A1E-406B-8EE6-6FA76786AE89}" srcId="{64914DAA-E681-4E75-A289-419C1760D214}" destId="{E2BAFF71-8F72-4862-BEA1-0F6C25F1D4AC}" srcOrd="2" destOrd="0" parTransId="{4555D469-83D8-4E76-94B0-A13C892D9658}" sibTransId="{8C57EDE7-39CF-4FEC-919F-135913F395E7}"/>
    <dgm:cxn modelId="{22FC3812-06CC-4827-BE1E-819A028D8CD2}" srcId="{64914DAA-E681-4E75-A289-419C1760D214}" destId="{90C00BD0-A721-4A28-A50C-9536E9943D88}" srcOrd="8" destOrd="0" parTransId="{4A151550-B116-4F0C-B9F1-3E5179CCF111}" sibTransId="{2FDD31F2-9FA9-498B-962D-426ECFFA105E}"/>
    <dgm:cxn modelId="{B19ADF21-0961-413B-90E4-93FD215AC385}" type="presOf" srcId="{948E07BC-D6BF-403D-87D7-65AAF0089B4E}" destId="{00701568-8664-473E-A9AD-984B7663E0BF}" srcOrd="0" destOrd="0" presId="urn:microsoft.com/office/officeart/2005/8/layout/chevron1"/>
    <dgm:cxn modelId="{2036DDEF-117A-4450-9BEF-720F75B12D6D}" type="presOf" srcId="{78865370-854E-4678-A57F-2131904D5925}" destId="{FECBA68D-982F-440C-B483-E60C9A914070}" srcOrd="0" destOrd="0" presId="urn:microsoft.com/office/officeart/2005/8/layout/chevron1"/>
    <dgm:cxn modelId="{BB517266-CD9F-48B7-B37E-23E8839C0A35}" type="presOf" srcId="{FDA4C154-34C6-40F7-967D-0F4B8D4D651C}" destId="{18A89D37-4523-432D-B151-D34BD7C292A4}" srcOrd="0" destOrd="0" presId="urn:microsoft.com/office/officeart/2005/8/layout/chevron1"/>
    <dgm:cxn modelId="{5A86E422-1B37-499B-B8D3-7CF524CC8C44}" type="presOf" srcId="{08706E9B-9F60-418B-990F-EC4386C5E0D5}" destId="{1A9466D8-28D8-477B-99A1-DEBDABC8FEE9}" srcOrd="0" destOrd="0" presId="urn:microsoft.com/office/officeart/2005/8/layout/chevron1"/>
    <dgm:cxn modelId="{6FFEF2CC-693E-45CC-8FB8-68B0F44E1EF3}" type="presOf" srcId="{64914DAA-E681-4E75-A289-419C1760D214}" destId="{67035BDE-3CD2-4B8A-9044-81B9EFC09372}" srcOrd="0" destOrd="0" presId="urn:microsoft.com/office/officeart/2005/8/layout/chevron1"/>
    <dgm:cxn modelId="{78D317D5-1D00-4A8C-A73D-E2314B4B1391}" srcId="{64914DAA-E681-4E75-A289-419C1760D214}" destId="{D102A1B1-FF63-4FA6-999C-8CF76B49EAA7}" srcOrd="1" destOrd="0" parTransId="{9356431F-AB5B-4A9B-A556-964D3EDB073C}" sibTransId="{E0951A3E-FE95-48D1-943D-960DD9B54EEC}"/>
    <dgm:cxn modelId="{BDC8080F-8FFC-4228-B4E9-048B5C652B09}" srcId="{64914DAA-E681-4E75-A289-419C1760D214}" destId="{FE18A422-33C8-4EE3-8E17-8BA8CABA95ED}" srcOrd="7" destOrd="0" parTransId="{1BCAAFCD-01B1-4B28-84B3-8CE34905D221}" sibTransId="{F31C2E0B-B6A7-4CFC-A05C-310D45464136}"/>
    <dgm:cxn modelId="{77EE318E-67A5-40B4-8DF3-9DBB09B1F33B}" srcId="{64914DAA-E681-4E75-A289-419C1760D214}" destId="{948E07BC-D6BF-403D-87D7-65AAF0089B4E}" srcOrd="9" destOrd="0" parTransId="{56156C52-9D71-4256-AF0D-2307DC797C94}" sibTransId="{6C567D6C-593F-45AF-B014-A2366862997F}"/>
    <dgm:cxn modelId="{A11D0554-6AEC-4563-A61A-F2B25E96DD5F}" type="presOf" srcId="{90C00BD0-A721-4A28-A50C-9536E9943D88}" destId="{4F491839-1C66-4DC6-998E-4231421BC74A}" srcOrd="0" destOrd="0" presId="urn:microsoft.com/office/officeart/2005/8/layout/chevron1"/>
    <dgm:cxn modelId="{98E4658F-E410-429A-8A38-71ECE58C14A8}" type="presOf" srcId="{075CBA88-F6D6-45AD-9B81-EB520163FB71}" destId="{EE10C29B-4F40-49D9-BD13-7E317EF10791}" srcOrd="0" destOrd="0" presId="urn:microsoft.com/office/officeart/2005/8/layout/chevron1"/>
    <dgm:cxn modelId="{3C5F0CDC-9323-403B-B5F5-718DD4AF7DE1}" type="presParOf" srcId="{67035BDE-3CD2-4B8A-9044-81B9EFC09372}" destId="{18A89D37-4523-432D-B151-D34BD7C292A4}" srcOrd="0" destOrd="0" presId="urn:microsoft.com/office/officeart/2005/8/layout/chevron1"/>
    <dgm:cxn modelId="{F8740B4A-5318-43B6-BD7E-D75E26420AC5}" type="presParOf" srcId="{67035BDE-3CD2-4B8A-9044-81B9EFC09372}" destId="{83143983-7DF6-4FC7-9C36-7742CE0A3E0E}" srcOrd="1" destOrd="0" presId="urn:microsoft.com/office/officeart/2005/8/layout/chevron1"/>
    <dgm:cxn modelId="{28F374D5-F8DC-4565-B952-F1A155DE7D83}" type="presParOf" srcId="{67035BDE-3CD2-4B8A-9044-81B9EFC09372}" destId="{65AD9CA1-2954-4508-AF9F-F35F4509274E}" srcOrd="2" destOrd="0" presId="urn:microsoft.com/office/officeart/2005/8/layout/chevron1"/>
    <dgm:cxn modelId="{6C6ACC83-3D83-4439-8E7F-1797EB56F04B}" type="presParOf" srcId="{67035BDE-3CD2-4B8A-9044-81B9EFC09372}" destId="{C7FA078C-4A1E-41AF-9E42-7E92F0214D85}" srcOrd="3" destOrd="0" presId="urn:microsoft.com/office/officeart/2005/8/layout/chevron1"/>
    <dgm:cxn modelId="{721DB4DA-B76D-4DC4-A62D-4F882BCC05E6}" type="presParOf" srcId="{67035BDE-3CD2-4B8A-9044-81B9EFC09372}" destId="{D6D07309-BCBB-498E-8616-D9FCDDD8F6A3}" srcOrd="4" destOrd="0" presId="urn:microsoft.com/office/officeart/2005/8/layout/chevron1"/>
    <dgm:cxn modelId="{AA516013-D80D-478F-9385-0C5AC9327100}" type="presParOf" srcId="{67035BDE-3CD2-4B8A-9044-81B9EFC09372}" destId="{D37685D8-8118-4B66-A8D8-4525AF2B0C53}" srcOrd="5" destOrd="0" presId="urn:microsoft.com/office/officeart/2005/8/layout/chevron1"/>
    <dgm:cxn modelId="{8E28BEFA-5920-4B61-BAFD-CCBE7993120E}" type="presParOf" srcId="{67035BDE-3CD2-4B8A-9044-81B9EFC09372}" destId="{E45CBE25-F5E4-4881-9483-C59BFBA9EB67}" srcOrd="6" destOrd="0" presId="urn:microsoft.com/office/officeart/2005/8/layout/chevron1"/>
    <dgm:cxn modelId="{6B82ABF6-B172-4446-97F7-363CFA9CDA4B}" type="presParOf" srcId="{67035BDE-3CD2-4B8A-9044-81B9EFC09372}" destId="{391C90DB-D8CB-4057-9DA1-90F1FC702F3F}" srcOrd="7" destOrd="0" presId="urn:microsoft.com/office/officeart/2005/8/layout/chevron1"/>
    <dgm:cxn modelId="{F46E4CA0-7551-45E0-B3FA-3362412ED958}" type="presParOf" srcId="{67035BDE-3CD2-4B8A-9044-81B9EFC09372}" destId="{EE10C29B-4F40-49D9-BD13-7E317EF10791}" srcOrd="8" destOrd="0" presId="urn:microsoft.com/office/officeart/2005/8/layout/chevron1"/>
    <dgm:cxn modelId="{79D53256-A69A-4CFC-8F07-39494C9FF1D8}" type="presParOf" srcId="{67035BDE-3CD2-4B8A-9044-81B9EFC09372}" destId="{F4D0DED4-4ECC-4A8A-AD97-C317EF539728}" srcOrd="9" destOrd="0" presId="urn:microsoft.com/office/officeart/2005/8/layout/chevron1"/>
    <dgm:cxn modelId="{CBE4165C-938F-4149-964C-9C64BF5CD012}" type="presParOf" srcId="{67035BDE-3CD2-4B8A-9044-81B9EFC09372}" destId="{1A9466D8-28D8-477B-99A1-DEBDABC8FEE9}" srcOrd="10" destOrd="0" presId="urn:microsoft.com/office/officeart/2005/8/layout/chevron1"/>
    <dgm:cxn modelId="{88B02442-7FA1-403C-98C4-F076558130C6}" type="presParOf" srcId="{67035BDE-3CD2-4B8A-9044-81B9EFC09372}" destId="{35EBD49D-6C27-457A-8589-9B4765A089AF}" srcOrd="11" destOrd="0" presId="urn:microsoft.com/office/officeart/2005/8/layout/chevron1"/>
    <dgm:cxn modelId="{7991BBB7-03E5-479D-B7E3-3AB2D2EB5518}" type="presParOf" srcId="{67035BDE-3CD2-4B8A-9044-81B9EFC09372}" destId="{FECBA68D-982F-440C-B483-E60C9A914070}" srcOrd="12" destOrd="0" presId="urn:microsoft.com/office/officeart/2005/8/layout/chevron1"/>
    <dgm:cxn modelId="{7282A68E-28C3-47C6-85F3-76DD5F554A01}" type="presParOf" srcId="{67035BDE-3CD2-4B8A-9044-81B9EFC09372}" destId="{5B97DC13-D1AD-4805-85C9-025CB50705DC}" srcOrd="13" destOrd="0" presId="urn:microsoft.com/office/officeart/2005/8/layout/chevron1"/>
    <dgm:cxn modelId="{733BB33E-331E-46C9-BDA0-DF2E8320FA52}" type="presParOf" srcId="{67035BDE-3CD2-4B8A-9044-81B9EFC09372}" destId="{3BB47639-05B3-4A58-8CD6-B35DED45D1DC}" srcOrd="14" destOrd="0" presId="urn:microsoft.com/office/officeart/2005/8/layout/chevron1"/>
    <dgm:cxn modelId="{540BC7C1-C518-404D-AD9E-D1ECF5262F14}" type="presParOf" srcId="{67035BDE-3CD2-4B8A-9044-81B9EFC09372}" destId="{68F92F20-6814-45E3-B755-550EF486608C}" srcOrd="15" destOrd="0" presId="urn:microsoft.com/office/officeart/2005/8/layout/chevron1"/>
    <dgm:cxn modelId="{6547539E-66DC-4176-AC29-BADD54161D66}" type="presParOf" srcId="{67035BDE-3CD2-4B8A-9044-81B9EFC09372}" destId="{4F491839-1C66-4DC6-998E-4231421BC74A}" srcOrd="16" destOrd="0" presId="urn:microsoft.com/office/officeart/2005/8/layout/chevron1"/>
    <dgm:cxn modelId="{4CC13520-34DC-4DA5-9B6B-0DBC2965427C}" type="presParOf" srcId="{67035BDE-3CD2-4B8A-9044-81B9EFC09372}" destId="{CF04DA4A-B689-4CC7-A70A-C0B4368E97EA}" srcOrd="17" destOrd="0" presId="urn:microsoft.com/office/officeart/2005/8/layout/chevron1"/>
    <dgm:cxn modelId="{F3E36E56-44D1-4A61-905D-76ADE752CA84}" type="presParOf" srcId="{67035BDE-3CD2-4B8A-9044-81B9EFC09372}" destId="{00701568-8664-473E-A9AD-984B7663E0BF}" srcOrd="18" destOrd="0" presId="urn:microsoft.com/office/officeart/2005/8/layout/chevron1"/>
    <dgm:cxn modelId="{AF468A67-A37A-43F8-9B8B-BF7B272E816F}" type="presParOf" srcId="{67035BDE-3CD2-4B8A-9044-81B9EFC09372}" destId="{8411895B-2800-4B1E-B1AA-CC45C4C6D355}" srcOrd="19" destOrd="0" presId="urn:microsoft.com/office/officeart/2005/8/layout/chevron1"/>
    <dgm:cxn modelId="{E08AC0F9-5547-4543-9D2F-5C02DFD9C5BA}" type="presParOf" srcId="{67035BDE-3CD2-4B8A-9044-81B9EFC09372}" destId="{3A9F1D4F-CF10-45D1-8AF2-BB97C4CE8005}" srcOrd="20"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4914DAA-E681-4E75-A289-419C1760D214}" type="doc">
      <dgm:prSet loTypeId="urn:microsoft.com/office/officeart/2005/8/layout/chevron1" loCatId="process" qsTypeId="urn:microsoft.com/office/officeart/2005/8/quickstyle/simple1" qsCatId="simple" csTypeId="urn:microsoft.com/office/officeart/2005/8/colors/accent1_2" csCatId="accent1" phldr="1"/>
      <dgm:spPr/>
    </dgm:pt>
    <dgm:pt modelId="{FDA4C154-34C6-40F7-967D-0F4B8D4D651C}">
      <dgm:prSet phldrT="[טקסט]" custT="1"/>
      <dgm:spPr/>
      <dgm:t>
        <a:bodyPr/>
        <a:lstStyle/>
        <a:p>
          <a:pPr rtl="1"/>
          <a:r>
            <a:rPr lang="he-IL" sz="1050" dirty="0" smtClean="0"/>
            <a:t>הפוליסה</a:t>
          </a:r>
          <a:endParaRPr lang="he-IL" sz="105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1627B43-EDB2-4BB0-9F4D-2326F44EBB2E}" type="parTrans" cxnId="{7AFDF5BA-1C85-4206-BE4D-8145C7C870A8}">
      <dgm:prSet/>
      <dgm:spPr/>
      <dgm:t>
        <a:bodyPr/>
        <a:lstStyle/>
        <a:p>
          <a:pPr rtl="1"/>
          <a:endParaRPr lang="he-IL" sz="2800"/>
        </a:p>
      </dgm:t>
    </dgm:pt>
    <dgm:pt modelId="{F58F0503-5FC4-4D0F-86C3-6A613B7925A8}" type="sibTrans" cxnId="{7AFDF5BA-1C85-4206-BE4D-8145C7C870A8}">
      <dgm:prSet/>
      <dgm:spPr/>
      <dgm:t>
        <a:bodyPr/>
        <a:lstStyle/>
        <a:p>
          <a:pPr rtl="1"/>
          <a:endParaRPr lang="he-IL" sz="2800"/>
        </a:p>
      </dgm:t>
    </dgm:pt>
    <dgm:pt modelId="{E2BAFF71-8F72-4862-BEA1-0F6C25F1D4AC}">
      <dgm:prSet phldrT="[טקסט]" custT="1"/>
      <dgm:spPr/>
      <dgm:t>
        <a:bodyPr/>
        <a:lstStyle/>
        <a:p>
          <a:pPr rtl="1"/>
          <a:r>
            <a:rPr lang="he-IL" sz="1050" dirty="0" smtClean="0"/>
            <a:t>ניתוחים</a:t>
          </a:r>
          <a:endParaRPr lang="he-IL" sz="105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4555D469-83D8-4E76-94B0-A13C892D9658}" type="parTrans" cxnId="{425EE30F-3A1E-406B-8EE6-6FA76786AE89}">
      <dgm:prSet/>
      <dgm:spPr/>
      <dgm:t>
        <a:bodyPr/>
        <a:lstStyle/>
        <a:p>
          <a:pPr rtl="1"/>
          <a:endParaRPr lang="he-IL" sz="2800"/>
        </a:p>
      </dgm:t>
    </dgm:pt>
    <dgm:pt modelId="{8C57EDE7-39CF-4FEC-919F-135913F395E7}" type="sibTrans" cxnId="{425EE30F-3A1E-406B-8EE6-6FA76786AE89}">
      <dgm:prSet/>
      <dgm:spPr/>
      <dgm:t>
        <a:bodyPr/>
        <a:lstStyle/>
        <a:p>
          <a:pPr rtl="1"/>
          <a:endParaRPr lang="he-IL" sz="2800"/>
        </a:p>
      </dgm:t>
    </dgm:pt>
    <dgm:pt modelId="{78865370-854E-4678-A57F-2131904D5925}">
      <dgm:prSet phldrT="[טקסט]" custT="1"/>
      <dgm:spPr/>
      <dgm:t>
        <a:bodyPr/>
        <a:lstStyle/>
        <a:p>
          <a:pPr rtl="1"/>
          <a:r>
            <a:rPr lang="he-IL" sz="1050" dirty="0" smtClean="0"/>
            <a:t>אמבולטורי</a:t>
          </a:r>
          <a:endParaRPr lang="he-IL" sz="105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6BCF90E-828F-4AA4-9C16-7F2B7D44CF78}" type="parTrans" cxnId="{A2BFC67A-4A8C-44A1-AAE3-54F3CD982FC3}">
      <dgm:prSet/>
      <dgm:spPr/>
      <dgm:t>
        <a:bodyPr/>
        <a:lstStyle/>
        <a:p>
          <a:pPr rtl="1"/>
          <a:endParaRPr lang="he-IL" sz="2800"/>
        </a:p>
      </dgm:t>
    </dgm:pt>
    <dgm:pt modelId="{0005AEA8-8635-45F1-B832-11D300918504}" type="sibTrans" cxnId="{A2BFC67A-4A8C-44A1-AAE3-54F3CD982FC3}">
      <dgm:prSet/>
      <dgm:spPr/>
      <dgm:t>
        <a:bodyPr/>
        <a:lstStyle/>
        <a:p>
          <a:pPr rtl="1"/>
          <a:endParaRPr lang="he-IL" sz="2800"/>
        </a:p>
      </dgm:t>
    </dgm:pt>
    <dgm:pt modelId="{997D4FDC-1220-46DC-8075-F7BFF61710C5}">
      <dgm:prSet phldrT="[טקסט]" custT="1"/>
      <dgm:spPr/>
      <dgm:t>
        <a:bodyPr/>
        <a:lstStyle/>
        <a:p>
          <a:pPr rtl="1"/>
          <a:r>
            <a:rPr lang="he-IL" sz="1050" dirty="0" smtClean="0"/>
            <a:t>השתלות</a:t>
          </a:r>
          <a:endParaRPr lang="he-IL" sz="1050"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71BD26E-7F1A-49F7-9019-6155C1B0F556}" type="parTrans" cxnId="{2EE2BFC2-7184-45D1-A257-7597B1CF857C}">
      <dgm:prSet/>
      <dgm:spPr/>
      <dgm:t>
        <a:bodyPr/>
        <a:lstStyle/>
        <a:p>
          <a:pPr rtl="1"/>
          <a:endParaRPr lang="he-IL" sz="2800"/>
        </a:p>
      </dgm:t>
    </dgm:pt>
    <dgm:pt modelId="{24D735C6-4920-4CA3-A65F-14AC6386DCCB}" type="sibTrans" cxnId="{2EE2BFC2-7184-45D1-A257-7597B1CF857C}">
      <dgm:prSet/>
      <dgm:spPr/>
      <dgm:t>
        <a:bodyPr/>
        <a:lstStyle/>
        <a:p>
          <a:pPr rtl="1"/>
          <a:endParaRPr lang="he-IL" sz="2800"/>
        </a:p>
      </dgm:t>
    </dgm:pt>
    <dgm:pt modelId="{075CBA88-F6D6-45AD-9B81-EB520163FB71}">
      <dgm:prSet phldrT="[טקסט]" custT="1"/>
      <dgm:spPr/>
      <dgm:t>
        <a:bodyPr/>
        <a:lstStyle/>
        <a:p>
          <a:pPr rtl="1"/>
          <a:r>
            <a:rPr lang="he-IL" sz="1050" dirty="0" smtClean="0"/>
            <a:t>תרופות</a:t>
          </a:r>
          <a:endParaRPr lang="he-IL" sz="1050"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40BDF874-CB91-4955-BF30-CB9728F0A5EE}" type="parTrans" cxnId="{AF5869A1-54E5-4FEE-B3FE-BF865F579DF2}">
      <dgm:prSet/>
      <dgm:spPr/>
      <dgm:t>
        <a:bodyPr/>
        <a:lstStyle/>
        <a:p>
          <a:pPr rtl="1"/>
          <a:endParaRPr lang="he-IL" sz="2800"/>
        </a:p>
      </dgm:t>
    </dgm:pt>
    <dgm:pt modelId="{73D1E045-C929-46AA-8C81-20223311BA96}" type="sibTrans" cxnId="{AF5869A1-54E5-4FEE-B3FE-BF865F579DF2}">
      <dgm:prSet/>
      <dgm:spPr/>
      <dgm:t>
        <a:bodyPr/>
        <a:lstStyle/>
        <a:p>
          <a:pPr rtl="1"/>
          <a:endParaRPr lang="he-IL" sz="2800"/>
        </a:p>
      </dgm:t>
    </dgm:pt>
    <dgm:pt modelId="{08706E9B-9F60-418B-990F-EC4386C5E0D5}">
      <dgm:prSet phldrT="[טקסט]" custT="1"/>
      <dgm:spPr/>
      <dgm:t>
        <a:bodyPr/>
        <a:lstStyle/>
        <a:p>
          <a:pPr rtl="1"/>
          <a:r>
            <a:rPr lang="he-IL" sz="1050" dirty="0" smtClean="0"/>
            <a:t>ניתוחים בחו"ל</a:t>
          </a:r>
          <a:endParaRPr lang="he-IL" sz="1050"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E7393792-95EC-49CE-9353-02171E97A0C2}" type="parTrans" cxnId="{DE2F7202-6068-451E-9A8C-BA15D368ACA8}">
      <dgm:prSet/>
      <dgm:spPr/>
      <dgm:t>
        <a:bodyPr/>
        <a:lstStyle/>
        <a:p>
          <a:pPr rtl="1"/>
          <a:endParaRPr lang="he-IL" sz="2800"/>
        </a:p>
      </dgm:t>
    </dgm:pt>
    <dgm:pt modelId="{2F221B26-DA60-4F29-9293-F53D61C0E54D}" type="sibTrans" cxnId="{DE2F7202-6068-451E-9A8C-BA15D368ACA8}">
      <dgm:prSet/>
      <dgm:spPr/>
      <dgm:t>
        <a:bodyPr/>
        <a:lstStyle/>
        <a:p>
          <a:pPr rtl="1"/>
          <a:endParaRPr lang="he-IL" sz="2800"/>
        </a:p>
      </dgm:t>
    </dgm:pt>
    <dgm:pt modelId="{FE18A422-33C8-4EE3-8E17-8BA8CABA95ED}">
      <dgm:prSet phldrT="[טקסט]" custT="1"/>
      <dgm:spPr/>
      <dgm:t>
        <a:bodyPr/>
        <a:lstStyle/>
        <a:p>
          <a:pPr rtl="1"/>
          <a:r>
            <a:rPr lang="he-IL" sz="1050" dirty="0" smtClean="0"/>
            <a:t>דמי ביטוח</a:t>
          </a:r>
          <a:endParaRPr lang="he-IL" sz="1050"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1BCAAFCD-01B1-4B28-84B3-8CE34905D221}" type="parTrans" cxnId="{BDC8080F-8FFC-4228-B4E9-048B5C652B09}">
      <dgm:prSet/>
      <dgm:spPr/>
      <dgm:t>
        <a:bodyPr/>
        <a:lstStyle/>
        <a:p>
          <a:pPr rtl="1"/>
          <a:endParaRPr lang="he-IL" sz="2800"/>
        </a:p>
      </dgm:t>
    </dgm:pt>
    <dgm:pt modelId="{F31C2E0B-B6A7-4CFC-A05C-310D45464136}" type="sibTrans" cxnId="{BDC8080F-8FFC-4228-B4E9-048B5C652B09}">
      <dgm:prSet/>
      <dgm:spPr/>
      <dgm:t>
        <a:bodyPr/>
        <a:lstStyle/>
        <a:p>
          <a:pPr rtl="1"/>
          <a:endParaRPr lang="he-IL" sz="2800"/>
        </a:p>
      </dgm:t>
    </dgm:pt>
    <dgm:pt modelId="{90C00BD0-A721-4A28-A50C-9536E9943D88}">
      <dgm:prSet phldrT="[טקסט]" custT="1"/>
      <dgm:spPr/>
      <dgm:t>
        <a:bodyPr/>
        <a:lstStyle/>
        <a:p>
          <a:pPr rtl="1"/>
          <a:r>
            <a:rPr lang="he-IL" sz="1050" dirty="0" smtClean="0"/>
            <a:t>רובד רשות</a:t>
          </a:r>
          <a:endParaRPr lang="he-IL" sz="1050"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4A151550-B116-4F0C-B9F1-3E5179CCF111}" type="parTrans" cxnId="{22FC3812-06CC-4827-BE1E-819A028D8CD2}">
      <dgm:prSet/>
      <dgm:spPr/>
      <dgm:t>
        <a:bodyPr/>
        <a:lstStyle/>
        <a:p>
          <a:pPr rtl="1"/>
          <a:endParaRPr lang="he-IL" sz="2800"/>
        </a:p>
      </dgm:t>
    </dgm:pt>
    <dgm:pt modelId="{2FDD31F2-9FA9-498B-962D-426ECFFA105E}" type="sibTrans" cxnId="{22FC3812-06CC-4827-BE1E-819A028D8CD2}">
      <dgm:prSet/>
      <dgm:spPr/>
      <dgm:t>
        <a:bodyPr/>
        <a:lstStyle/>
        <a:p>
          <a:pPr rtl="1"/>
          <a:endParaRPr lang="he-IL" sz="2800"/>
        </a:p>
      </dgm:t>
    </dgm:pt>
    <dgm:pt modelId="{948E07BC-D6BF-403D-87D7-65AAF0089B4E}">
      <dgm:prSet phldrT="[טקסט]" custT="1"/>
      <dgm:spPr/>
      <dgm:t>
        <a:bodyPr/>
        <a:lstStyle/>
        <a:p>
          <a:pPr rtl="1"/>
          <a:r>
            <a:rPr lang="he-IL" sz="1050" dirty="0" smtClean="0"/>
            <a:t>פרישה</a:t>
          </a:r>
          <a:endParaRPr lang="he-IL" sz="1050" dirty="0"/>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56156C52-9D71-4256-AF0D-2307DC797C94}" type="parTrans" cxnId="{77EE318E-67A5-40B4-8DF3-9DBB09B1F33B}">
      <dgm:prSet/>
      <dgm:spPr/>
      <dgm:t>
        <a:bodyPr/>
        <a:lstStyle/>
        <a:p>
          <a:pPr rtl="1"/>
          <a:endParaRPr lang="he-IL" sz="2800"/>
        </a:p>
      </dgm:t>
    </dgm:pt>
    <dgm:pt modelId="{6C567D6C-593F-45AF-B014-A2366862997F}" type="sibTrans" cxnId="{77EE318E-67A5-40B4-8DF3-9DBB09B1F33B}">
      <dgm:prSet/>
      <dgm:spPr/>
      <dgm:t>
        <a:bodyPr/>
        <a:lstStyle/>
        <a:p>
          <a:pPr rtl="1"/>
          <a:endParaRPr lang="he-IL" sz="2800"/>
        </a:p>
      </dgm:t>
    </dgm:pt>
    <dgm:pt modelId="{322B96C6-F1B5-44EF-BA0B-9A1F0B5EDE2F}">
      <dgm:prSet phldrT="[טקסט]" custT="1"/>
      <dgm:spPr/>
      <dgm:t>
        <a:bodyPr/>
        <a:lstStyle/>
        <a:p>
          <a:pPr rtl="1"/>
          <a:r>
            <a:rPr lang="he-IL" sz="1050" dirty="0" smtClean="0"/>
            <a:t>תביעות</a:t>
          </a:r>
          <a:endParaRPr lang="he-IL" sz="1050"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C36EA5AB-5ED5-4D2D-8033-CFA895EBFEFF}" type="parTrans" cxnId="{54F3F083-D426-4E6F-8C2F-CFDED2EC86EA}">
      <dgm:prSet/>
      <dgm:spPr/>
      <dgm:t>
        <a:bodyPr/>
        <a:lstStyle/>
        <a:p>
          <a:pPr rtl="1"/>
          <a:endParaRPr lang="he-IL" sz="2800"/>
        </a:p>
      </dgm:t>
    </dgm:pt>
    <dgm:pt modelId="{CE8E2F38-C950-4067-AC4B-E939AC6310CB}" type="sibTrans" cxnId="{54F3F083-D426-4E6F-8C2F-CFDED2EC86EA}">
      <dgm:prSet/>
      <dgm:spPr/>
      <dgm:t>
        <a:bodyPr/>
        <a:lstStyle/>
        <a:p>
          <a:pPr rtl="1"/>
          <a:endParaRPr lang="he-IL" sz="2800"/>
        </a:p>
      </dgm:t>
    </dgm:pt>
    <dgm:pt modelId="{D102A1B1-FF63-4FA6-999C-8CF76B49EAA7}">
      <dgm:prSet phldrT="[טקסט]" custT="1"/>
      <dgm:spPr/>
      <dgm:t>
        <a:bodyPr/>
        <a:lstStyle/>
        <a:p>
          <a:pPr rtl="1"/>
          <a:r>
            <a:rPr lang="he-IL" sz="1050" dirty="0" smtClean="0"/>
            <a:t>כללי</a:t>
          </a:r>
          <a:endParaRPr lang="he-IL" sz="1050" dirty="0"/>
        </a:p>
      </dgm:t>
      <dgm:extLst>
        <a:ext uri="{E40237B7-FDA0-4F09-8148-C483321AD2D9}">
          <dgm14:cNvPr xmlns:dgm14="http://schemas.microsoft.com/office/drawing/2010/diagram" id="0" name="">
            <a:hlinkClick xmlns:r="http://schemas.openxmlformats.org/officeDocument/2006/relationships" r:id="rId11" action="ppaction://hlinksldjump"/>
          </dgm14:cNvPr>
        </a:ext>
      </dgm:extLst>
    </dgm:pt>
    <dgm:pt modelId="{9356431F-AB5B-4A9B-A556-964D3EDB073C}" type="parTrans" cxnId="{78D317D5-1D00-4A8C-A73D-E2314B4B1391}">
      <dgm:prSet/>
      <dgm:spPr/>
      <dgm:t>
        <a:bodyPr/>
        <a:lstStyle/>
        <a:p>
          <a:pPr rtl="1"/>
          <a:endParaRPr lang="he-IL"/>
        </a:p>
      </dgm:t>
    </dgm:pt>
    <dgm:pt modelId="{E0951A3E-FE95-48D1-943D-960DD9B54EEC}" type="sibTrans" cxnId="{78D317D5-1D00-4A8C-A73D-E2314B4B1391}">
      <dgm:prSet/>
      <dgm:spPr/>
      <dgm:t>
        <a:bodyPr/>
        <a:lstStyle/>
        <a:p>
          <a:pPr rtl="1"/>
          <a:endParaRPr lang="he-IL"/>
        </a:p>
      </dgm:t>
    </dgm:pt>
    <dgm:pt modelId="{67035BDE-3CD2-4B8A-9044-81B9EFC09372}" type="pres">
      <dgm:prSet presAssocID="{64914DAA-E681-4E75-A289-419C1760D214}" presName="Name0" presStyleCnt="0">
        <dgm:presLayoutVars>
          <dgm:dir val="rev"/>
          <dgm:animLvl val="lvl"/>
          <dgm:resizeHandles val="exact"/>
        </dgm:presLayoutVars>
      </dgm:prSet>
      <dgm:spPr/>
    </dgm:pt>
    <dgm:pt modelId="{18A89D37-4523-432D-B151-D34BD7C292A4}" type="pres">
      <dgm:prSet presAssocID="{FDA4C154-34C6-40F7-967D-0F4B8D4D651C}" presName="parTxOnly" presStyleLbl="node1" presStyleIdx="0" presStyleCnt="11">
        <dgm:presLayoutVars>
          <dgm:chMax val="0"/>
          <dgm:chPref val="0"/>
          <dgm:bulletEnabled val="1"/>
        </dgm:presLayoutVars>
      </dgm:prSet>
      <dgm:spPr/>
      <dgm:t>
        <a:bodyPr/>
        <a:lstStyle/>
        <a:p>
          <a:pPr rtl="1"/>
          <a:endParaRPr lang="he-IL"/>
        </a:p>
      </dgm:t>
    </dgm:pt>
    <dgm:pt modelId="{83143983-7DF6-4FC7-9C36-7742CE0A3E0E}" type="pres">
      <dgm:prSet presAssocID="{F58F0503-5FC4-4D0F-86C3-6A613B7925A8}" presName="parTxOnlySpace" presStyleCnt="0"/>
      <dgm:spPr/>
    </dgm:pt>
    <dgm:pt modelId="{65AD9CA1-2954-4508-AF9F-F35F4509274E}" type="pres">
      <dgm:prSet presAssocID="{D102A1B1-FF63-4FA6-999C-8CF76B49EAA7}" presName="parTxOnly" presStyleLbl="node1" presStyleIdx="1" presStyleCnt="11">
        <dgm:presLayoutVars>
          <dgm:chMax val="0"/>
          <dgm:chPref val="0"/>
          <dgm:bulletEnabled val="1"/>
        </dgm:presLayoutVars>
      </dgm:prSet>
      <dgm:spPr/>
      <dgm:t>
        <a:bodyPr/>
        <a:lstStyle/>
        <a:p>
          <a:pPr rtl="1"/>
          <a:endParaRPr lang="he-IL"/>
        </a:p>
      </dgm:t>
    </dgm:pt>
    <dgm:pt modelId="{C7FA078C-4A1E-41AF-9E42-7E92F0214D85}" type="pres">
      <dgm:prSet presAssocID="{E0951A3E-FE95-48D1-943D-960DD9B54EEC}" presName="parTxOnlySpace" presStyleCnt="0"/>
      <dgm:spPr/>
    </dgm:pt>
    <dgm:pt modelId="{D6D07309-BCBB-498E-8616-D9FCDDD8F6A3}" type="pres">
      <dgm:prSet presAssocID="{E2BAFF71-8F72-4862-BEA1-0F6C25F1D4AC}" presName="parTxOnly" presStyleLbl="node1" presStyleIdx="2" presStyleCnt="11">
        <dgm:presLayoutVars>
          <dgm:chMax val="0"/>
          <dgm:chPref val="0"/>
          <dgm:bulletEnabled val="1"/>
        </dgm:presLayoutVars>
      </dgm:prSet>
      <dgm:spPr/>
      <dgm:t>
        <a:bodyPr/>
        <a:lstStyle/>
        <a:p>
          <a:pPr rtl="1"/>
          <a:endParaRPr lang="he-IL"/>
        </a:p>
      </dgm:t>
    </dgm:pt>
    <dgm:pt modelId="{D37685D8-8118-4B66-A8D8-4525AF2B0C53}" type="pres">
      <dgm:prSet presAssocID="{8C57EDE7-39CF-4FEC-919F-135913F395E7}" presName="parTxOnlySpace" presStyleCnt="0"/>
      <dgm:spPr/>
    </dgm:pt>
    <dgm:pt modelId="{E45CBE25-F5E4-4881-9483-C59BFBA9EB67}" type="pres">
      <dgm:prSet presAssocID="{997D4FDC-1220-46DC-8075-F7BFF61710C5}" presName="parTxOnly" presStyleLbl="node1" presStyleIdx="3" presStyleCnt="11">
        <dgm:presLayoutVars>
          <dgm:chMax val="0"/>
          <dgm:chPref val="0"/>
          <dgm:bulletEnabled val="1"/>
        </dgm:presLayoutVars>
      </dgm:prSet>
      <dgm:spPr/>
      <dgm:t>
        <a:bodyPr/>
        <a:lstStyle/>
        <a:p>
          <a:pPr rtl="1"/>
          <a:endParaRPr lang="he-IL"/>
        </a:p>
      </dgm:t>
    </dgm:pt>
    <dgm:pt modelId="{391C90DB-D8CB-4057-9DA1-90F1FC702F3F}" type="pres">
      <dgm:prSet presAssocID="{24D735C6-4920-4CA3-A65F-14AC6386DCCB}" presName="parTxOnlySpace" presStyleCnt="0"/>
      <dgm:spPr/>
    </dgm:pt>
    <dgm:pt modelId="{EE10C29B-4F40-49D9-BD13-7E317EF10791}" type="pres">
      <dgm:prSet presAssocID="{075CBA88-F6D6-45AD-9B81-EB520163FB71}" presName="parTxOnly" presStyleLbl="node1" presStyleIdx="4" presStyleCnt="11">
        <dgm:presLayoutVars>
          <dgm:chMax val="0"/>
          <dgm:chPref val="0"/>
          <dgm:bulletEnabled val="1"/>
        </dgm:presLayoutVars>
      </dgm:prSet>
      <dgm:spPr/>
      <dgm:t>
        <a:bodyPr/>
        <a:lstStyle/>
        <a:p>
          <a:pPr rtl="1"/>
          <a:endParaRPr lang="he-IL"/>
        </a:p>
      </dgm:t>
    </dgm:pt>
    <dgm:pt modelId="{F4D0DED4-4ECC-4A8A-AD97-C317EF539728}" type="pres">
      <dgm:prSet presAssocID="{73D1E045-C929-46AA-8C81-20223311BA96}" presName="parTxOnlySpace" presStyleCnt="0"/>
      <dgm:spPr/>
    </dgm:pt>
    <dgm:pt modelId="{1A9466D8-28D8-477B-99A1-DEBDABC8FEE9}" type="pres">
      <dgm:prSet presAssocID="{08706E9B-9F60-418B-990F-EC4386C5E0D5}" presName="parTxOnly" presStyleLbl="node1" presStyleIdx="5" presStyleCnt="11">
        <dgm:presLayoutVars>
          <dgm:chMax val="0"/>
          <dgm:chPref val="0"/>
          <dgm:bulletEnabled val="1"/>
        </dgm:presLayoutVars>
      </dgm:prSet>
      <dgm:spPr/>
      <dgm:t>
        <a:bodyPr/>
        <a:lstStyle/>
        <a:p>
          <a:pPr rtl="1"/>
          <a:endParaRPr lang="he-IL"/>
        </a:p>
      </dgm:t>
    </dgm:pt>
    <dgm:pt modelId="{35EBD49D-6C27-457A-8589-9B4765A089AF}" type="pres">
      <dgm:prSet presAssocID="{2F221B26-DA60-4F29-9293-F53D61C0E54D}" presName="parTxOnlySpace" presStyleCnt="0"/>
      <dgm:spPr/>
    </dgm:pt>
    <dgm:pt modelId="{FECBA68D-982F-440C-B483-E60C9A914070}" type="pres">
      <dgm:prSet presAssocID="{78865370-854E-4678-A57F-2131904D5925}" presName="parTxOnly" presStyleLbl="node1" presStyleIdx="6" presStyleCnt="11">
        <dgm:presLayoutVars>
          <dgm:chMax val="0"/>
          <dgm:chPref val="0"/>
          <dgm:bulletEnabled val="1"/>
        </dgm:presLayoutVars>
      </dgm:prSet>
      <dgm:spPr/>
      <dgm:t>
        <a:bodyPr/>
        <a:lstStyle/>
        <a:p>
          <a:pPr rtl="1"/>
          <a:endParaRPr lang="he-IL"/>
        </a:p>
      </dgm:t>
    </dgm:pt>
    <dgm:pt modelId="{5B97DC13-D1AD-4805-85C9-025CB50705DC}" type="pres">
      <dgm:prSet presAssocID="{0005AEA8-8635-45F1-B832-11D300918504}" presName="parTxOnlySpace" presStyleCnt="0"/>
      <dgm:spPr/>
    </dgm:pt>
    <dgm:pt modelId="{3BB47639-05B3-4A58-8CD6-B35DED45D1DC}" type="pres">
      <dgm:prSet presAssocID="{FE18A422-33C8-4EE3-8E17-8BA8CABA95ED}" presName="parTxOnly" presStyleLbl="node1" presStyleIdx="7" presStyleCnt="11">
        <dgm:presLayoutVars>
          <dgm:chMax val="0"/>
          <dgm:chPref val="0"/>
          <dgm:bulletEnabled val="1"/>
        </dgm:presLayoutVars>
      </dgm:prSet>
      <dgm:spPr/>
      <dgm:t>
        <a:bodyPr/>
        <a:lstStyle/>
        <a:p>
          <a:pPr rtl="1"/>
          <a:endParaRPr lang="he-IL"/>
        </a:p>
      </dgm:t>
    </dgm:pt>
    <dgm:pt modelId="{68F92F20-6814-45E3-B755-550EF486608C}" type="pres">
      <dgm:prSet presAssocID="{F31C2E0B-B6A7-4CFC-A05C-310D45464136}" presName="parTxOnlySpace" presStyleCnt="0"/>
      <dgm:spPr/>
    </dgm:pt>
    <dgm:pt modelId="{4F491839-1C66-4DC6-998E-4231421BC74A}" type="pres">
      <dgm:prSet presAssocID="{90C00BD0-A721-4A28-A50C-9536E9943D88}" presName="parTxOnly" presStyleLbl="node1" presStyleIdx="8" presStyleCnt="11">
        <dgm:presLayoutVars>
          <dgm:chMax val="0"/>
          <dgm:chPref val="0"/>
          <dgm:bulletEnabled val="1"/>
        </dgm:presLayoutVars>
      </dgm:prSet>
      <dgm:spPr/>
      <dgm:t>
        <a:bodyPr/>
        <a:lstStyle/>
        <a:p>
          <a:pPr rtl="1"/>
          <a:endParaRPr lang="he-IL"/>
        </a:p>
      </dgm:t>
    </dgm:pt>
    <dgm:pt modelId="{CF04DA4A-B689-4CC7-A70A-C0B4368E97EA}" type="pres">
      <dgm:prSet presAssocID="{2FDD31F2-9FA9-498B-962D-426ECFFA105E}" presName="parTxOnlySpace" presStyleCnt="0"/>
      <dgm:spPr/>
    </dgm:pt>
    <dgm:pt modelId="{00701568-8664-473E-A9AD-984B7663E0BF}" type="pres">
      <dgm:prSet presAssocID="{948E07BC-D6BF-403D-87D7-65AAF0089B4E}" presName="parTxOnly" presStyleLbl="node1" presStyleIdx="9" presStyleCnt="11">
        <dgm:presLayoutVars>
          <dgm:chMax val="0"/>
          <dgm:chPref val="0"/>
          <dgm:bulletEnabled val="1"/>
        </dgm:presLayoutVars>
      </dgm:prSet>
      <dgm:spPr/>
      <dgm:t>
        <a:bodyPr/>
        <a:lstStyle/>
        <a:p>
          <a:pPr rtl="1"/>
          <a:endParaRPr lang="he-IL"/>
        </a:p>
      </dgm:t>
    </dgm:pt>
    <dgm:pt modelId="{8411895B-2800-4B1E-B1AA-CC45C4C6D355}" type="pres">
      <dgm:prSet presAssocID="{6C567D6C-593F-45AF-B014-A2366862997F}" presName="parTxOnlySpace" presStyleCnt="0"/>
      <dgm:spPr/>
    </dgm:pt>
    <dgm:pt modelId="{3A9F1D4F-CF10-45D1-8AF2-BB97C4CE8005}" type="pres">
      <dgm:prSet presAssocID="{322B96C6-F1B5-44EF-BA0B-9A1F0B5EDE2F}" presName="parTxOnly" presStyleLbl="node1" presStyleIdx="10" presStyleCnt="11">
        <dgm:presLayoutVars>
          <dgm:chMax val="0"/>
          <dgm:chPref val="0"/>
          <dgm:bulletEnabled val="1"/>
        </dgm:presLayoutVars>
      </dgm:prSet>
      <dgm:spPr/>
      <dgm:t>
        <a:bodyPr/>
        <a:lstStyle/>
        <a:p>
          <a:pPr rtl="1"/>
          <a:endParaRPr lang="he-IL"/>
        </a:p>
      </dgm:t>
    </dgm:pt>
  </dgm:ptLst>
  <dgm:cxnLst>
    <dgm:cxn modelId="{77EE318E-67A5-40B4-8DF3-9DBB09B1F33B}" srcId="{64914DAA-E681-4E75-A289-419C1760D214}" destId="{948E07BC-D6BF-403D-87D7-65AAF0089B4E}" srcOrd="9" destOrd="0" parTransId="{56156C52-9D71-4256-AF0D-2307DC797C94}" sibTransId="{6C567D6C-593F-45AF-B014-A2366862997F}"/>
    <dgm:cxn modelId="{89FBB646-B64E-40ED-AF9D-AFCD0242FE8A}" type="presOf" srcId="{D102A1B1-FF63-4FA6-999C-8CF76B49EAA7}" destId="{65AD9CA1-2954-4508-AF9F-F35F4509274E}" srcOrd="0" destOrd="0" presId="urn:microsoft.com/office/officeart/2005/8/layout/chevron1"/>
    <dgm:cxn modelId="{2EE2BFC2-7184-45D1-A257-7597B1CF857C}" srcId="{64914DAA-E681-4E75-A289-419C1760D214}" destId="{997D4FDC-1220-46DC-8075-F7BFF61710C5}" srcOrd="3" destOrd="0" parTransId="{D71BD26E-7F1A-49F7-9019-6155C1B0F556}" sibTransId="{24D735C6-4920-4CA3-A65F-14AC6386DCCB}"/>
    <dgm:cxn modelId="{EF84D4E0-A461-4686-9580-B0743BBAA002}" type="presOf" srcId="{08706E9B-9F60-418B-990F-EC4386C5E0D5}" destId="{1A9466D8-28D8-477B-99A1-DEBDABC8FEE9}" srcOrd="0" destOrd="0" presId="urn:microsoft.com/office/officeart/2005/8/layout/chevron1"/>
    <dgm:cxn modelId="{78D317D5-1D00-4A8C-A73D-E2314B4B1391}" srcId="{64914DAA-E681-4E75-A289-419C1760D214}" destId="{D102A1B1-FF63-4FA6-999C-8CF76B49EAA7}" srcOrd="1" destOrd="0" parTransId="{9356431F-AB5B-4A9B-A556-964D3EDB073C}" sibTransId="{E0951A3E-FE95-48D1-943D-960DD9B54EEC}"/>
    <dgm:cxn modelId="{9C123D10-70A2-4A31-9DAB-C6DD2E3A83C8}" type="presOf" srcId="{90C00BD0-A721-4A28-A50C-9536E9943D88}" destId="{4F491839-1C66-4DC6-998E-4231421BC74A}" srcOrd="0" destOrd="0" presId="urn:microsoft.com/office/officeart/2005/8/layout/chevron1"/>
    <dgm:cxn modelId="{A2BFC67A-4A8C-44A1-AAE3-54F3CD982FC3}" srcId="{64914DAA-E681-4E75-A289-419C1760D214}" destId="{78865370-854E-4678-A57F-2131904D5925}" srcOrd="6" destOrd="0" parTransId="{86BCF90E-828F-4AA4-9C16-7F2B7D44CF78}" sibTransId="{0005AEA8-8635-45F1-B832-11D300918504}"/>
    <dgm:cxn modelId="{425EE30F-3A1E-406B-8EE6-6FA76786AE89}" srcId="{64914DAA-E681-4E75-A289-419C1760D214}" destId="{E2BAFF71-8F72-4862-BEA1-0F6C25F1D4AC}" srcOrd="2" destOrd="0" parTransId="{4555D469-83D8-4E76-94B0-A13C892D9658}" sibTransId="{8C57EDE7-39CF-4FEC-919F-135913F395E7}"/>
    <dgm:cxn modelId="{5A71513A-7A50-44CB-A360-1C3A00A119C9}" type="presOf" srcId="{997D4FDC-1220-46DC-8075-F7BFF61710C5}" destId="{E45CBE25-F5E4-4881-9483-C59BFBA9EB67}" srcOrd="0" destOrd="0" presId="urn:microsoft.com/office/officeart/2005/8/layout/chevron1"/>
    <dgm:cxn modelId="{BDC8080F-8FFC-4228-B4E9-048B5C652B09}" srcId="{64914DAA-E681-4E75-A289-419C1760D214}" destId="{FE18A422-33C8-4EE3-8E17-8BA8CABA95ED}" srcOrd="7" destOrd="0" parTransId="{1BCAAFCD-01B1-4B28-84B3-8CE34905D221}" sibTransId="{F31C2E0B-B6A7-4CFC-A05C-310D45464136}"/>
    <dgm:cxn modelId="{AF5869A1-54E5-4FEE-B3FE-BF865F579DF2}" srcId="{64914DAA-E681-4E75-A289-419C1760D214}" destId="{075CBA88-F6D6-45AD-9B81-EB520163FB71}" srcOrd="4" destOrd="0" parTransId="{40BDF874-CB91-4955-BF30-CB9728F0A5EE}" sibTransId="{73D1E045-C929-46AA-8C81-20223311BA96}"/>
    <dgm:cxn modelId="{441553DC-D6E9-41E0-AFE7-77516E1BC4AA}" type="presOf" srcId="{075CBA88-F6D6-45AD-9B81-EB520163FB71}" destId="{EE10C29B-4F40-49D9-BD13-7E317EF10791}" srcOrd="0" destOrd="0" presId="urn:microsoft.com/office/officeart/2005/8/layout/chevron1"/>
    <dgm:cxn modelId="{5A5468E5-060C-45BA-AFD8-5AF919308A2A}" type="presOf" srcId="{948E07BC-D6BF-403D-87D7-65AAF0089B4E}" destId="{00701568-8664-473E-A9AD-984B7663E0BF}" srcOrd="0" destOrd="0" presId="urn:microsoft.com/office/officeart/2005/8/layout/chevron1"/>
    <dgm:cxn modelId="{F29FEC52-88FA-4CC2-9711-B4481D0BB779}" type="presOf" srcId="{78865370-854E-4678-A57F-2131904D5925}" destId="{FECBA68D-982F-440C-B483-E60C9A914070}" srcOrd="0" destOrd="0" presId="urn:microsoft.com/office/officeart/2005/8/layout/chevron1"/>
    <dgm:cxn modelId="{5BA7D8B3-54FD-445B-9B09-7C047AF92BAC}" type="presOf" srcId="{322B96C6-F1B5-44EF-BA0B-9A1F0B5EDE2F}" destId="{3A9F1D4F-CF10-45D1-8AF2-BB97C4CE8005}" srcOrd="0" destOrd="0" presId="urn:microsoft.com/office/officeart/2005/8/layout/chevron1"/>
    <dgm:cxn modelId="{7AFDF5BA-1C85-4206-BE4D-8145C7C870A8}" srcId="{64914DAA-E681-4E75-A289-419C1760D214}" destId="{FDA4C154-34C6-40F7-967D-0F4B8D4D651C}" srcOrd="0" destOrd="0" parTransId="{C1627B43-EDB2-4BB0-9F4D-2326F44EBB2E}" sibTransId="{F58F0503-5FC4-4D0F-86C3-6A613B7925A8}"/>
    <dgm:cxn modelId="{DE2F7202-6068-451E-9A8C-BA15D368ACA8}" srcId="{64914DAA-E681-4E75-A289-419C1760D214}" destId="{08706E9B-9F60-418B-990F-EC4386C5E0D5}" srcOrd="5" destOrd="0" parTransId="{E7393792-95EC-49CE-9353-02171E97A0C2}" sibTransId="{2F221B26-DA60-4F29-9293-F53D61C0E54D}"/>
    <dgm:cxn modelId="{528CBAA0-F9A8-4C8E-9E85-E5242B7FD109}" type="presOf" srcId="{E2BAFF71-8F72-4862-BEA1-0F6C25F1D4AC}" destId="{D6D07309-BCBB-498E-8616-D9FCDDD8F6A3}" srcOrd="0" destOrd="0" presId="urn:microsoft.com/office/officeart/2005/8/layout/chevron1"/>
    <dgm:cxn modelId="{54F3F083-D426-4E6F-8C2F-CFDED2EC86EA}" srcId="{64914DAA-E681-4E75-A289-419C1760D214}" destId="{322B96C6-F1B5-44EF-BA0B-9A1F0B5EDE2F}" srcOrd="10" destOrd="0" parTransId="{C36EA5AB-5ED5-4D2D-8033-CFA895EBFEFF}" sibTransId="{CE8E2F38-C950-4067-AC4B-E939AC6310CB}"/>
    <dgm:cxn modelId="{B2F6AE8A-A945-44C0-9DE3-3B3BBC64C03C}" type="presOf" srcId="{FDA4C154-34C6-40F7-967D-0F4B8D4D651C}" destId="{18A89D37-4523-432D-B151-D34BD7C292A4}" srcOrd="0" destOrd="0" presId="urn:microsoft.com/office/officeart/2005/8/layout/chevron1"/>
    <dgm:cxn modelId="{8DFD0C31-2DD1-4EE6-A4C3-73AFEC7DBCC4}" type="presOf" srcId="{64914DAA-E681-4E75-A289-419C1760D214}" destId="{67035BDE-3CD2-4B8A-9044-81B9EFC09372}" srcOrd="0" destOrd="0" presId="urn:microsoft.com/office/officeart/2005/8/layout/chevron1"/>
    <dgm:cxn modelId="{22FC3812-06CC-4827-BE1E-819A028D8CD2}" srcId="{64914DAA-E681-4E75-A289-419C1760D214}" destId="{90C00BD0-A721-4A28-A50C-9536E9943D88}" srcOrd="8" destOrd="0" parTransId="{4A151550-B116-4F0C-B9F1-3E5179CCF111}" sibTransId="{2FDD31F2-9FA9-498B-962D-426ECFFA105E}"/>
    <dgm:cxn modelId="{3B246B6E-C84B-4687-8040-0D5A9AF9CCFC}" type="presOf" srcId="{FE18A422-33C8-4EE3-8E17-8BA8CABA95ED}" destId="{3BB47639-05B3-4A58-8CD6-B35DED45D1DC}" srcOrd="0" destOrd="0" presId="urn:microsoft.com/office/officeart/2005/8/layout/chevron1"/>
    <dgm:cxn modelId="{CF4DC92D-5767-42AD-B44C-59AFAD50C482}" type="presParOf" srcId="{67035BDE-3CD2-4B8A-9044-81B9EFC09372}" destId="{18A89D37-4523-432D-B151-D34BD7C292A4}" srcOrd="0" destOrd="0" presId="urn:microsoft.com/office/officeart/2005/8/layout/chevron1"/>
    <dgm:cxn modelId="{9B825714-1EC5-4383-9F50-8DE3D8FD74A4}" type="presParOf" srcId="{67035BDE-3CD2-4B8A-9044-81B9EFC09372}" destId="{83143983-7DF6-4FC7-9C36-7742CE0A3E0E}" srcOrd="1" destOrd="0" presId="urn:microsoft.com/office/officeart/2005/8/layout/chevron1"/>
    <dgm:cxn modelId="{946BE3DB-4E11-425F-9F42-6D2BDA7BA9DF}" type="presParOf" srcId="{67035BDE-3CD2-4B8A-9044-81B9EFC09372}" destId="{65AD9CA1-2954-4508-AF9F-F35F4509274E}" srcOrd="2" destOrd="0" presId="urn:microsoft.com/office/officeart/2005/8/layout/chevron1"/>
    <dgm:cxn modelId="{1414945B-01D6-49CD-8DD3-E726B30AA1AC}" type="presParOf" srcId="{67035BDE-3CD2-4B8A-9044-81B9EFC09372}" destId="{C7FA078C-4A1E-41AF-9E42-7E92F0214D85}" srcOrd="3" destOrd="0" presId="urn:microsoft.com/office/officeart/2005/8/layout/chevron1"/>
    <dgm:cxn modelId="{61DBF479-A7C3-4EF5-87C1-2A6E22ABE0C6}" type="presParOf" srcId="{67035BDE-3CD2-4B8A-9044-81B9EFC09372}" destId="{D6D07309-BCBB-498E-8616-D9FCDDD8F6A3}" srcOrd="4" destOrd="0" presId="urn:microsoft.com/office/officeart/2005/8/layout/chevron1"/>
    <dgm:cxn modelId="{78E9B955-169F-443A-AF4C-55CB796DF8E4}" type="presParOf" srcId="{67035BDE-3CD2-4B8A-9044-81B9EFC09372}" destId="{D37685D8-8118-4B66-A8D8-4525AF2B0C53}" srcOrd="5" destOrd="0" presId="urn:microsoft.com/office/officeart/2005/8/layout/chevron1"/>
    <dgm:cxn modelId="{669D583F-D6CB-49DC-9EA0-D1F64FD24D54}" type="presParOf" srcId="{67035BDE-3CD2-4B8A-9044-81B9EFC09372}" destId="{E45CBE25-F5E4-4881-9483-C59BFBA9EB67}" srcOrd="6" destOrd="0" presId="urn:microsoft.com/office/officeart/2005/8/layout/chevron1"/>
    <dgm:cxn modelId="{6F627F7B-A650-41F3-9009-D041AC2FA22B}" type="presParOf" srcId="{67035BDE-3CD2-4B8A-9044-81B9EFC09372}" destId="{391C90DB-D8CB-4057-9DA1-90F1FC702F3F}" srcOrd="7" destOrd="0" presId="urn:microsoft.com/office/officeart/2005/8/layout/chevron1"/>
    <dgm:cxn modelId="{5C6B4EC3-8C9F-4F43-9634-456F2F95EAA1}" type="presParOf" srcId="{67035BDE-3CD2-4B8A-9044-81B9EFC09372}" destId="{EE10C29B-4F40-49D9-BD13-7E317EF10791}" srcOrd="8" destOrd="0" presId="urn:microsoft.com/office/officeart/2005/8/layout/chevron1"/>
    <dgm:cxn modelId="{E684A0B5-C6DF-422B-9891-EA447A6A9CF6}" type="presParOf" srcId="{67035BDE-3CD2-4B8A-9044-81B9EFC09372}" destId="{F4D0DED4-4ECC-4A8A-AD97-C317EF539728}" srcOrd="9" destOrd="0" presId="urn:microsoft.com/office/officeart/2005/8/layout/chevron1"/>
    <dgm:cxn modelId="{6C849E35-27A8-4CF7-B57B-818200BB30E4}" type="presParOf" srcId="{67035BDE-3CD2-4B8A-9044-81B9EFC09372}" destId="{1A9466D8-28D8-477B-99A1-DEBDABC8FEE9}" srcOrd="10" destOrd="0" presId="urn:microsoft.com/office/officeart/2005/8/layout/chevron1"/>
    <dgm:cxn modelId="{4C5B98AF-7290-4D93-8DEF-806F3CEA7ED3}" type="presParOf" srcId="{67035BDE-3CD2-4B8A-9044-81B9EFC09372}" destId="{35EBD49D-6C27-457A-8589-9B4765A089AF}" srcOrd="11" destOrd="0" presId="urn:microsoft.com/office/officeart/2005/8/layout/chevron1"/>
    <dgm:cxn modelId="{725A5519-B7F2-4306-B1DA-A36D148A1220}" type="presParOf" srcId="{67035BDE-3CD2-4B8A-9044-81B9EFC09372}" destId="{FECBA68D-982F-440C-B483-E60C9A914070}" srcOrd="12" destOrd="0" presId="urn:microsoft.com/office/officeart/2005/8/layout/chevron1"/>
    <dgm:cxn modelId="{6BDBBE9D-08C7-4512-AB54-7FC4EF3FB4E6}" type="presParOf" srcId="{67035BDE-3CD2-4B8A-9044-81B9EFC09372}" destId="{5B97DC13-D1AD-4805-85C9-025CB50705DC}" srcOrd="13" destOrd="0" presId="urn:microsoft.com/office/officeart/2005/8/layout/chevron1"/>
    <dgm:cxn modelId="{8D86EFC0-6F9B-4933-B162-91DF3E107ABB}" type="presParOf" srcId="{67035BDE-3CD2-4B8A-9044-81B9EFC09372}" destId="{3BB47639-05B3-4A58-8CD6-B35DED45D1DC}" srcOrd="14" destOrd="0" presId="urn:microsoft.com/office/officeart/2005/8/layout/chevron1"/>
    <dgm:cxn modelId="{73F0A751-7FD5-4EE8-8DE8-1591EBB13A53}" type="presParOf" srcId="{67035BDE-3CD2-4B8A-9044-81B9EFC09372}" destId="{68F92F20-6814-45E3-B755-550EF486608C}" srcOrd="15" destOrd="0" presId="urn:microsoft.com/office/officeart/2005/8/layout/chevron1"/>
    <dgm:cxn modelId="{6EF4A9C6-DB67-4694-9D10-16FACCB6A409}" type="presParOf" srcId="{67035BDE-3CD2-4B8A-9044-81B9EFC09372}" destId="{4F491839-1C66-4DC6-998E-4231421BC74A}" srcOrd="16" destOrd="0" presId="urn:microsoft.com/office/officeart/2005/8/layout/chevron1"/>
    <dgm:cxn modelId="{D413BCDE-62DF-49C5-B8C4-695DC260CEB3}" type="presParOf" srcId="{67035BDE-3CD2-4B8A-9044-81B9EFC09372}" destId="{CF04DA4A-B689-4CC7-A70A-C0B4368E97EA}" srcOrd="17" destOrd="0" presId="urn:microsoft.com/office/officeart/2005/8/layout/chevron1"/>
    <dgm:cxn modelId="{5E802845-0DB9-4FF8-A291-9D4BE6035F12}" type="presParOf" srcId="{67035BDE-3CD2-4B8A-9044-81B9EFC09372}" destId="{00701568-8664-473E-A9AD-984B7663E0BF}" srcOrd="18" destOrd="0" presId="urn:microsoft.com/office/officeart/2005/8/layout/chevron1"/>
    <dgm:cxn modelId="{530E122B-0AD1-4E5F-BDDC-5D5DCD825C77}" type="presParOf" srcId="{67035BDE-3CD2-4B8A-9044-81B9EFC09372}" destId="{8411895B-2800-4B1E-B1AA-CC45C4C6D355}" srcOrd="19" destOrd="0" presId="urn:microsoft.com/office/officeart/2005/8/layout/chevron1"/>
    <dgm:cxn modelId="{973136BF-C782-4A30-B5A0-6FC8905CDE9B}" type="presParOf" srcId="{67035BDE-3CD2-4B8A-9044-81B9EFC09372}" destId="{3A9F1D4F-CF10-45D1-8AF2-BB97C4CE8005}" srcOrd="2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B71EE-DD86-492A-86C0-C8E20ECC665D}">
      <dsp:nvSpPr>
        <dsp:cNvPr id="0" name=""/>
        <dsp:cNvSpPr/>
      </dsp:nvSpPr>
      <dsp:spPr>
        <a:xfrm>
          <a:off x="0" y="651759"/>
          <a:ext cx="6096000" cy="631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r" defTabSz="1200150" rtl="1">
            <a:lnSpc>
              <a:spcPct val="90000"/>
            </a:lnSpc>
            <a:spcBef>
              <a:spcPct val="0"/>
            </a:spcBef>
            <a:spcAft>
              <a:spcPct val="35000"/>
            </a:spcAft>
          </a:pPr>
          <a:r>
            <a:rPr lang="he-IL" sz="2700" kern="1200" dirty="0" smtClean="0"/>
            <a:t>השתלות וטיפולים מיוחדים בחו"ל</a:t>
          </a:r>
          <a:endParaRPr lang="he-IL" sz="2700" kern="1200" dirty="0"/>
        </a:p>
      </dsp:txBody>
      <dsp:txXfrm>
        <a:off x="30842" y="682601"/>
        <a:ext cx="6034316" cy="570116"/>
      </dsp:txXfrm>
    </dsp:sp>
    <dsp:sp modelId="{B1204051-D275-402A-914D-0525C7BF5786}">
      <dsp:nvSpPr>
        <dsp:cNvPr id="0" name=""/>
        <dsp:cNvSpPr/>
      </dsp:nvSpPr>
      <dsp:spPr>
        <a:xfrm>
          <a:off x="0" y="1361319"/>
          <a:ext cx="6096000" cy="631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r" defTabSz="1200150" rtl="1">
            <a:lnSpc>
              <a:spcPct val="90000"/>
            </a:lnSpc>
            <a:spcBef>
              <a:spcPct val="0"/>
            </a:spcBef>
            <a:spcAft>
              <a:spcPct val="35000"/>
            </a:spcAft>
          </a:pPr>
          <a:r>
            <a:rPr lang="he-IL" sz="2700" kern="1200" dirty="0" smtClean="0"/>
            <a:t>תרופות מיוחדות </a:t>
          </a:r>
          <a:endParaRPr lang="he-IL" sz="2700" kern="1200" dirty="0"/>
        </a:p>
      </dsp:txBody>
      <dsp:txXfrm>
        <a:off x="30842" y="1392161"/>
        <a:ext cx="6034316" cy="570116"/>
      </dsp:txXfrm>
    </dsp:sp>
    <dsp:sp modelId="{4C03EAB9-80A2-4D48-8340-D9D9C2552A46}">
      <dsp:nvSpPr>
        <dsp:cNvPr id="0" name=""/>
        <dsp:cNvSpPr/>
      </dsp:nvSpPr>
      <dsp:spPr>
        <a:xfrm>
          <a:off x="0" y="2070880"/>
          <a:ext cx="6096000" cy="631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r" defTabSz="1200150" rtl="1">
            <a:lnSpc>
              <a:spcPct val="90000"/>
            </a:lnSpc>
            <a:spcBef>
              <a:spcPct val="0"/>
            </a:spcBef>
            <a:spcAft>
              <a:spcPct val="35000"/>
            </a:spcAft>
          </a:pPr>
          <a:r>
            <a:rPr lang="he-IL" sz="2700" kern="1200" dirty="0" smtClean="0"/>
            <a:t>ניתוחים וטיפולים מחליפי ניתוח בארץ ובחו"ל</a:t>
          </a:r>
          <a:endParaRPr lang="he-IL" sz="2700" kern="1200" dirty="0"/>
        </a:p>
      </dsp:txBody>
      <dsp:txXfrm>
        <a:off x="30842" y="2101722"/>
        <a:ext cx="6034316" cy="570116"/>
      </dsp:txXfrm>
    </dsp:sp>
    <dsp:sp modelId="{1897FC65-6875-4A51-9B5D-2032E44909AB}">
      <dsp:nvSpPr>
        <dsp:cNvPr id="0" name=""/>
        <dsp:cNvSpPr/>
      </dsp:nvSpPr>
      <dsp:spPr>
        <a:xfrm>
          <a:off x="0" y="2780440"/>
          <a:ext cx="6096000" cy="631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r" defTabSz="1200150" rtl="1">
            <a:lnSpc>
              <a:spcPct val="90000"/>
            </a:lnSpc>
            <a:spcBef>
              <a:spcPct val="0"/>
            </a:spcBef>
            <a:spcAft>
              <a:spcPct val="35000"/>
            </a:spcAft>
          </a:pPr>
          <a:r>
            <a:rPr lang="he-IL" sz="2700" kern="1200" dirty="0" smtClean="0"/>
            <a:t>אמבולטורי</a:t>
          </a:r>
          <a:endParaRPr lang="he-IL" sz="2700" kern="1200" dirty="0"/>
        </a:p>
      </dsp:txBody>
      <dsp:txXfrm>
        <a:off x="30842" y="2811282"/>
        <a:ext cx="6034316" cy="5701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89D37-4523-432D-B151-D34BD7C292A4}">
      <dsp:nvSpPr>
        <dsp:cNvPr id="0" name=""/>
        <dsp:cNvSpPr/>
      </dsp:nvSpPr>
      <dsp:spPr>
        <a:xfrm rot="10800000">
          <a:off x="7970420"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הפוליסה</a:t>
          </a:r>
          <a:endParaRPr lang="he-IL" sz="1050" kern="1200" dirty="0"/>
        </a:p>
      </dsp:txBody>
      <dsp:txXfrm rot="10800000">
        <a:off x="8147516" y="2923"/>
        <a:ext cx="531290" cy="354192"/>
      </dsp:txXfrm>
    </dsp:sp>
    <dsp:sp modelId="{65AD9CA1-2954-4508-AF9F-F35F4509274E}">
      <dsp:nvSpPr>
        <dsp:cNvPr id="0" name=""/>
        <dsp:cNvSpPr/>
      </dsp:nvSpPr>
      <dsp:spPr>
        <a:xfrm rot="10800000">
          <a:off x="7173486"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כללי</a:t>
          </a:r>
          <a:endParaRPr lang="he-IL" sz="1050" kern="1200" dirty="0"/>
        </a:p>
      </dsp:txBody>
      <dsp:txXfrm rot="10800000">
        <a:off x="7350582" y="2923"/>
        <a:ext cx="531290" cy="354192"/>
      </dsp:txXfrm>
    </dsp:sp>
    <dsp:sp modelId="{D6D07309-BCBB-498E-8616-D9FCDDD8F6A3}">
      <dsp:nvSpPr>
        <dsp:cNvPr id="0" name=""/>
        <dsp:cNvSpPr/>
      </dsp:nvSpPr>
      <dsp:spPr>
        <a:xfrm rot="10800000">
          <a:off x="6376552"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ניתוחים</a:t>
          </a:r>
          <a:endParaRPr lang="he-IL" sz="1050" kern="1200" dirty="0"/>
        </a:p>
      </dsp:txBody>
      <dsp:txXfrm rot="10800000">
        <a:off x="6553648" y="2923"/>
        <a:ext cx="531290" cy="354192"/>
      </dsp:txXfrm>
    </dsp:sp>
    <dsp:sp modelId="{E45CBE25-F5E4-4881-9483-C59BFBA9EB67}">
      <dsp:nvSpPr>
        <dsp:cNvPr id="0" name=""/>
        <dsp:cNvSpPr/>
      </dsp:nvSpPr>
      <dsp:spPr>
        <a:xfrm rot="10800000">
          <a:off x="5579618"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השתלות</a:t>
          </a:r>
          <a:endParaRPr lang="he-IL" sz="1050" kern="1200" dirty="0"/>
        </a:p>
      </dsp:txBody>
      <dsp:txXfrm rot="10800000">
        <a:off x="5756714" y="2923"/>
        <a:ext cx="531290" cy="354192"/>
      </dsp:txXfrm>
    </dsp:sp>
    <dsp:sp modelId="{EE10C29B-4F40-49D9-BD13-7E317EF10791}">
      <dsp:nvSpPr>
        <dsp:cNvPr id="0" name=""/>
        <dsp:cNvSpPr/>
      </dsp:nvSpPr>
      <dsp:spPr>
        <a:xfrm rot="10800000">
          <a:off x="4782684"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תרופות</a:t>
          </a:r>
          <a:endParaRPr lang="he-IL" sz="1050" kern="1200" dirty="0"/>
        </a:p>
      </dsp:txBody>
      <dsp:txXfrm rot="10800000">
        <a:off x="4959780" y="2923"/>
        <a:ext cx="531290" cy="354192"/>
      </dsp:txXfrm>
    </dsp:sp>
    <dsp:sp modelId="{1A9466D8-28D8-477B-99A1-DEBDABC8FEE9}">
      <dsp:nvSpPr>
        <dsp:cNvPr id="0" name=""/>
        <dsp:cNvSpPr/>
      </dsp:nvSpPr>
      <dsp:spPr>
        <a:xfrm rot="10800000">
          <a:off x="3985750"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ניתוחים בחו"ל</a:t>
          </a:r>
          <a:endParaRPr lang="he-IL" sz="1050" kern="1200" dirty="0"/>
        </a:p>
      </dsp:txBody>
      <dsp:txXfrm rot="10800000">
        <a:off x="4162846" y="2923"/>
        <a:ext cx="531290" cy="354192"/>
      </dsp:txXfrm>
    </dsp:sp>
    <dsp:sp modelId="{FECBA68D-982F-440C-B483-E60C9A914070}">
      <dsp:nvSpPr>
        <dsp:cNvPr id="0" name=""/>
        <dsp:cNvSpPr/>
      </dsp:nvSpPr>
      <dsp:spPr>
        <a:xfrm rot="10800000">
          <a:off x="3188816"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אמבולטורי</a:t>
          </a:r>
          <a:endParaRPr lang="he-IL" sz="1050" kern="1200" dirty="0"/>
        </a:p>
      </dsp:txBody>
      <dsp:txXfrm rot="10800000">
        <a:off x="3365912" y="2923"/>
        <a:ext cx="531290" cy="354192"/>
      </dsp:txXfrm>
    </dsp:sp>
    <dsp:sp modelId="{3BB47639-05B3-4A58-8CD6-B35DED45D1DC}">
      <dsp:nvSpPr>
        <dsp:cNvPr id="0" name=""/>
        <dsp:cNvSpPr/>
      </dsp:nvSpPr>
      <dsp:spPr>
        <a:xfrm rot="10800000">
          <a:off x="2391883"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דמי ביטוח</a:t>
          </a:r>
          <a:endParaRPr lang="he-IL" sz="1050" kern="1200" dirty="0"/>
        </a:p>
      </dsp:txBody>
      <dsp:txXfrm rot="10800000">
        <a:off x="2568979" y="2923"/>
        <a:ext cx="531290" cy="354192"/>
      </dsp:txXfrm>
    </dsp:sp>
    <dsp:sp modelId="{4F491839-1C66-4DC6-998E-4231421BC74A}">
      <dsp:nvSpPr>
        <dsp:cNvPr id="0" name=""/>
        <dsp:cNvSpPr/>
      </dsp:nvSpPr>
      <dsp:spPr>
        <a:xfrm rot="10800000">
          <a:off x="1594949"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רובד רשות</a:t>
          </a:r>
          <a:endParaRPr lang="he-IL" sz="1050" kern="1200" dirty="0"/>
        </a:p>
      </dsp:txBody>
      <dsp:txXfrm rot="10800000">
        <a:off x="1772045" y="2923"/>
        <a:ext cx="531290" cy="354192"/>
      </dsp:txXfrm>
    </dsp:sp>
    <dsp:sp modelId="{00701568-8664-473E-A9AD-984B7663E0BF}">
      <dsp:nvSpPr>
        <dsp:cNvPr id="0" name=""/>
        <dsp:cNvSpPr/>
      </dsp:nvSpPr>
      <dsp:spPr>
        <a:xfrm rot="10800000">
          <a:off x="798015"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פרישה</a:t>
          </a:r>
          <a:endParaRPr lang="he-IL" sz="1050" kern="1200" dirty="0"/>
        </a:p>
      </dsp:txBody>
      <dsp:txXfrm rot="10800000">
        <a:off x="975111" y="2923"/>
        <a:ext cx="531290" cy="354192"/>
      </dsp:txXfrm>
    </dsp:sp>
    <dsp:sp modelId="{3A9F1D4F-CF10-45D1-8AF2-BB97C4CE8005}">
      <dsp:nvSpPr>
        <dsp:cNvPr id="0" name=""/>
        <dsp:cNvSpPr/>
      </dsp:nvSpPr>
      <dsp:spPr>
        <a:xfrm rot="10800000">
          <a:off x="1081"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תביעות</a:t>
          </a:r>
          <a:endParaRPr lang="he-IL" sz="1050" kern="1200" dirty="0"/>
        </a:p>
      </dsp:txBody>
      <dsp:txXfrm rot="10800000">
        <a:off x="178177" y="2923"/>
        <a:ext cx="531290" cy="35419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89D37-4523-432D-B151-D34BD7C292A4}">
      <dsp:nvSpPr>
        <dsp:cNvPr id="0" name=""/>
        <dsp:cNvSpPr/>
      </dsp:nvSpPr>
      <dsp:spPr>
        <a:xfrm rot="10800000">
          <a:off x="7970420"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הפוליסה</a:t>
          </a:r>
          <a:endParaRPr lang="he-IL" sz="1050" kern="1200" dirty="0"/>
        </a:p>
      </dsp:txBody>
      <dsp:txXfrm rot="10800000">
        <a:off x="8147516" y="2923"/>
        <a:ext cx="531290" cy="354192"/>
      </dsp:txXfrm>
    </dsp:sp>
    <dsp:sp modelId="{65AD9CA1-2954-4508-AF9F-F35F4509274E}">
      <dsp:nvSpPr>
        <dsp:cNvPr id="0" name=""/>
        <dsp:cNvSpPr/>
      </dsp:nvSpPr>
      <dsp:spPr>
        <a:xfrm rot="10800000">
          <a:off x="7173486"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כללי</a:t>
          </a:r>
          <a:endParaRPr lang="he-IL" sz="1050" kern="1200" dirty="0"/>
        </a:p>
      </dsp:txBody>
      <dsp:txXfrm rot="10800000">
        <a:off x="7350582" y="2923"/>
        <a:ext cx="531290" cy="354192"/>
      </dsp:txXfrm>
    </dsp:sp>
    <dsp:sp modelId="{D6D07309-BCBB-498E-8616-D9FCDDD8F6A3}">
      <dsp:nvSpPr>
        <dsp:cNvPr id="0" name=""/>
        <dsp:cNvSpPr/>
      </dsp:nvSpPr>
      <dsp:spPr>
        <a:xfrm rot="10800000">
          <a:off x="6376552"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ניתוחים</a:t>
          </a:r>
          <a:endParaRPr lang="he-IL" sz="1050" kern="1200" dirty="0"/>
        </a:p>
      </dsp:txBody>
      <dsp:txXfrm rot="10800000">
        <a:off x="6553648" y="2923"/>
        <a:ext cx="531290" cy="354192"/>
      </dsp:txXfrm>
    </dsp:sp>
    <dsp:sp modelId="{E45CBE25-F5E4-4881-9483-C59BFBA9EB67}">
      <dsp:nvSpPr>
        <dsp:cNvPr id="0" name=""/>
        <dsp:cNvSpPr/>
      </dsp:nvSpPr>
      <dsp:spPr>
        <a:xfrm rot="10800000">
          <a:off x="5579618"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השתלות</a:t>
          </a:r>
          <a:endParaRPr lang="he-IL" sz="1050" kern="1200" dirty="0"/>
        </a:p>
      </dsp:txBody>
      <dsp:txXfrm rot="10800000">
        <a:off x="5756714" y="2923"/>
        <a:ext cx="531290" cy="354192"/>
      </dsp:txXfrm>
    </dsp:sp>
    <dsp:sp modelId="{EE10C29B-4F40-49D9-BD13-7E317EF10791}">
      <dsp:nvSpPr>
        <dsp:cNvPr id="0" name=""/>
        <dsp:cNvSpPr/>
      </dsp:nvSpPr>
      <dsp:spPr>
        <a:xfrm rot="10800000">
          <a:off x="4782684"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תרופות</a:t>
          </a:r>
          <a:endParaRPr lang="he-IL" sz="1050" kern="1200" dirty="0"/>
        </a:p>
      </dsp:txBody>
      <dsp:txXfrm rot="10800000">
        <a:off x="4959780" y="2923"/>
        <a:ext cx="531290" cy="354192"/>
      </dsp:txXfrm>
    </dsp:sp>
    <dsp:sp modelId="{1A9466D8-28D8-477B-99A1-DEBDABC8FEE9}">
      <dsp:nvSpPr>
        <dsp:cNvPr id="0" name=""/>
        <dsp:cNvSpPr/>
      </dsp:nvSpPr>
      <dsp:spPr>
        <a:xfrm rot="10800000">
          <a:off x="3985750"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ניתוחים בחו"ל</a:t>
          </a:r>
          <a:endParaRPr lang="he-IL" sz="1050" kern="1200" dirty="0"/>
        </a:p>
      </dsp:txBody>
      <dsp:txXfrm rot="10800000">
        <a:off x="4162846" y="2923"/>
        <a:ext cx="531290" cy="354192"/>
      </dsp:txXfrm>
    </dsp:sp>
    <dsp:sp modelId="{FECBA68D-982F-440C-B483-E60C9A914070}">
      <dsp:nvSpPr>
        <dsp:cNvPr id="0" name=""/>
        <dsp:cNvSpPr/>
      </dsp:nvSpPr>
      <dsp:spPr>
        <a:xfrm rot="10800000">
          <a:off x="3188816"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אמבולטורי</a:t>
          </a:r>
          <a:endParaRPr lang="he-IL" sz="1050" kern="1200" dirty="0"/>
        </a:p>
      </dsp:txBody>
      <dsp:txXfrm rot="10800000">
        <a:off x="3365912" y="2923"/>
        <a:ext cx="531290" cy="354192"/>
      </dsp:txXfrm>
    </dsp:sp>
    <dsp:sp modelId="{3BB47639-05B3-4A58-8CD6-B35DED45D1DC}">
      <dsp:nvSpPr>
        <dsp:cNvPr id="0" name=""/>
        <dsp:cNvSpPr/>
      </dsp:nvSpPr>
      <dsp:spPr>
        <a:xfrm rot="10800000">
          <a:off x="2391883"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דמי ביטוח</a:t>
          </a:r>
          <a:endParaRPr lang="he-IL" sz="1050" kern="1200" dirty="0"/>
        </a:p>
      </dsp:txBody>
      <dsp:txXfrm rot="10800000">
        <a:off x="2568979" y="2923"/>
        <a:ext cx="531290" cy="354192"/>
      </dsp:txXfrm>
    </dsp:sp>
    <dsp:sp modelId="{4F491839-1C66-4DC6-998E-4231421BC74A}">
      <dsp:nvSpPr>
        <dsp:cNvPr id="0" name=""/>
        <dsp:cNvSpPr/>
      </dsp:nvSpPr>
      <dsp:spPr>
        <a:xfrm rot="10800000">
          <a:off x="1594949"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רובד רשות</a:t>
          </a:r>
          <a:endParaRPr lang="he-IL" sz="1050" kern="1200" dirty="0"/>
        </a:p>
      </dsp:txBody>
      <dsp:txXfrm rot="10800000">
        <a:off x="1772045" y="2923"/>
        <a:ext cx="531290" cy="354192"/>
      </dsp:txXfrm>
    </dsp:sp>
    <dsp:sp modelId="{00701568-8664-473E-A9AD-984B7663E0BF}">
      <dsp:nvSpPr>
        <dsp:cNvPr id="0" name=""/>
        <dsp:cNvSpPr/>
      </dsp:nvSpPr>
      <dsp:spPr>
        <a:xfrm rot="10800000">
          <a:off x="798015"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פרישה</a:t>
          </a:r>
          <a:endParaRPr lang="he-IL" sz="1050" kern="1200" dirty="0"/>
        </a:p>
      </dsp:txBody>
      <dsp:txXfrm rot="10800000">
        <a:off x="975111" y="2923"/>
        <a:ext cx="531290" cy="354192"/>
      </dsp:txXfrm>
    </dsp:sp>
    <dsp:sp modelId="{3A9F1D4F-CF10-45D1-8AF2-BB97C4CE8005}">
      <dsp:nvSpPr>
        <dsp:cNvPr id="0" name=""/>
        <dsp:cNvSpPr/>
      </dsp:nvSpPr>
      <dsp:spPr>
        <a:xfrm rot="10800000">
          <a:off x="1081"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תביעות</a:t>
          </a:r>
          <a:endParaRPr lang="he-IL" sz="1050" kern="1200" dirty="0"/>
        </a:p>
      </dsp:txBody>
      <dsp:txXfrm rot="10800000">
        <a:off x="178177" y="2923"/>
        <a:ext cx="531290" cy="35419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89D37-4523-432D-B151-D34BD7C292A4}">
      <dsp:nvSpPr>
        <dsp:cNvPr id="0" name=""/>
        <dsp:cNvSpPr/>
      </dsp:nvSpPr>
      <dsp:spPr>
        <a:xfrm rot="10800000">
          <a:off x="7970420"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הפוליסה</a:t>
          </a:r>
          <a:endParaRPr lang="he-IL" sz="1050" kern="1200" dirty="0"/>
        </a:p>
      </dsp:txBody>
      <dsp:txXfrm rot="10800000">
        <a:off x="8147516" y="2923"/>
        <a:ext cx="531290" cy="354192"/>
      </dsp:txXfrm>
    </dsp:sp>
    <dsp:sp modelId="{65AD9CA1-2954-4508-AF9F-F35F4509274E}">
      <dsp:nvSpPr>
        <dsp:cNvPr id="0" name=""/>
        <dsp:cNvSpPr/>
      </dsp:nvSpPr>
      <dsp:spPr>
        <a:xfrm rot="10800000">
          <a:off x="7173486"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כללי</a:t>
          </a:r>
          <a:endParaRPr lang="he-IL" sz="1050" kern="1200" dirty="0"/>
        </a:p>
      </dsp:txBody>
      <dsp:txXfrm rot="10800000">
        <a:off x="7350582" y="2923"/>
        <a:ext cx="531290" cy="354192"/>
      </dsp:txXfrm>
    </dsp:sp>
    <dsp:sp modelId="{D6D07309-BCBB-498E-8616-D9FCDDD8F6A3}">
      <dsp:nvSpPr>
        <dsp:cNvPr id="0" name=""/>
        <dsp:cNvSpPr/>
      </dsp:nvSpPr>
      <dsp:spPr>
        <a:xfrm rot="10800000">
          <a:off x="6376552"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ניתוחים</a:t>
          </a:r>
          <a:endParaRPr lang="he-IL" sz="1050" kern="1200" dirty="0"/>
        </a:p>
      </dsp:txBody>
      <dsp:txXfrm rot="10800000">
        <a:off x="6553648" y="2923"/>
        <a:ext cx="531290" cy="354192"/>
      </dsp:txXfrm>
    </dsp:sp>
    <dsp:sp modelId="{E45CBE25-F5E4-4881-9483-C59BFBA9EB67}">
      <dsp:nvSpPr>
        <dsp:cNvPr id="0" name=""/>
        <dsp:cNvSpPr/>
      </dsp:nvSpPr>
      <dsp:spPr>
        <a:xfrm rot="10800000">
          <a:off x="5579618"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השתלות</a:t>
          </a:r>
          <a:endParaRPr lang="he-IL" sz="1050" kern="1200" dirty="0"/>
        </a:p>
      </dsp:txBody>
      <dsp:txXfrm rot="10800000">
        <a:off x="5756714" y="2923"/>
        <a:ext cx="531290" cy="354192"/>
      </dsp:txXfrm>
    </dsp:sp>
    <dsp:sp modelId="{EE10C29B-4F40-49D9-BD13-7E317EF10791}">
      <dsp:nvSpPr>
        <dsp:cNvPr id="0" name=""/>
        <dsp:cNvSpPr/>
      </dsp:nvSpPr>
      <dsp:spPr>
        <a:xfrm rot="10800000">
          <a:off x="4782684"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תרופות</a:t>
          </a:r>
          <a:endParaRPr lang="he-IL" sz="1050" kern="1200" dirty="0"/>
        </a:p>
      </dsp:txBody>
      <dsp:txXfrm rot="10800000">
        <a:off x="4959780" y="2923"/>
        <a:ext cx="531290" cy="354192"/>
      </dsp:txXfrm>
    </dsp:sp>
    <dsp:sp modelId="{1A9466D8-28D8-477B-99A1-DEBDABC8FEE9}">
      <dsp:nvSpPr>
        <dsp:cNvPr id="0" name=""/>
        <dsp:cNvSpPr/>
      </dsp:nvSpPr>
      <dsp:spPr>
        <a:xfrm rot="10800000">
          <a:off x="3985750"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ניתוחים בחו"ל</a:t>
          </a:r>
          <a:endParaRPr lang="he-IL" sz="1050" kern="1200" dirty="0"/>
        </a:p>
      </dsp:txBody>
      <dsp:txXfrm rot="10800000">
        <a:off x="4162846" y="2923"/>
        <a:ext cx="531290" cy="354192"/>
      </dsp:txXfrm>
    </dsp:sp>
    <dsp:sp modelId="{FECBA68D-982F-440C-B483-E60C9A914070}">
      <dsp:nvSpPr>
        <dsp:cNvPr id="0" name=""/>
        <dsp:cNvSpPr/>
      </dsp:nvSpPr>
      <dsp:spPr>
        <a:xfrm rot="10800000">
          <a:off x="3188816"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אמבולטורי</a:t>
          </a:r>
          <a:endParaRPr lang="he-IL" sz="1050" kern="1200" dirty="0"/>
        </a:p>
      </dsp:txBody>
      <dsp:txXfrm rot="10800000">
        <a:off x="3365912" y="2923"/>
        <a:ext cx="531290" cy="354192"/>
      </dsp:txXfrm>
    </dsp:sp>
    <dsp:sp modelId="{3BB47639-05B3-4A58-8CD6-B35DED45D1DC}">
      <dsp:nvSpPr>
        <dsp:cNvPr id="0" name=""/>
        <dsp:cNvSpPr/>
      </dsp:nvSpPr>
      <dsp:spPr>
        <a:xfrm rot="10800000">
          <a:off x="2391883"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דמי ביטוח</a:t>
          </a:r>
          <a:endParaRPr lang="he-IL" sz="1050" kern="1200" dirty="0"/>
        </a:p>
      </dsp:txBody>
      <dsp:txXfrm rot="10800000">
        <a:off x="2568979" y="2923"/>
        <a:ext cx="531290" cy="354192"/>
      </dsp:txXfrm>
    </dsp:sp>
    <dsp:sp modelId="{4F491839-1C66-4DC6-998E-4231421BC74A}">
      <dsp:nvSpPr>
        <dsp:cNvPr id="0" name=""/>
        <dsp:cNvSpPr/>
      </dsp:nvSpPr>
      <dsp:spPr>
        <a:xfrm rot="10800000">
          <a:off x="1594949"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רובד רשות</a:t>
          </a:r>
          <a:endParaRPr lang="he-IL" sz="1050" kern="1200" dirty="0"/>
        </a:p>
      </dsp:txBody>
      <dsp:txXfrm rot="10800000">
        <a:off x="1772045" y="2923"/>
        <a:ext cx="531290" cy="354192"/>
      </dsp:txXfrm>
    </dsp:sp>
    <dsp:sp modelId="{00701568-8664-473E-A9AD-984B7663E0BF}">
      <dsp:nvSpPr>
        <dsp:cNvPr id="0" name=""/>
        <dsp:cNvSpPr/>
      </dsp:nvSpPr>
      <dsp:spPr>
        <a:xfrm rot="10800000">
          <a:off x="798015"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פרישה</a:t>
          </a:r>
          <a:endParaRPr lang="he-IL" sz="1050" kern="1200" dirty="0"/>
        </a:p>
      </dsp:txBody>
      <dsp:txXfrm rot="10800000">
        <a:off x="975111" y="2923"/>
        <a:ext cx="531290" cy="354192"/>
      </dsp:txXfrm>
    </dsp:sp>
    <dsp:sp modelId="{3A9F1D4F-CF10-45D1-8AF2-BB97C4CE8005}">
      <dsp:nvSpPr>
        <dsp:cNvPr id="0" name=""/>
        <dsp:cNvSpPr/>
      </dsp:nvSpPr>
      <dsp:spPr>
        <a:xfrm rot="10800000">
          <a:off x="1081"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תביעות</a:t>
          </a:r>
          <a:endParaRPr lang="he-IL" sz="1050" kern="1200" dirty="0"/>
        </a:p>
      </dsp:txBody>
      <dsp:txXfrm rot="10800000">
        <a:off x="178177" y="2923"/>
        <a:ext cx="531290" cy="35419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89D37-4523-432D-B151-D34BD7C292A4}">
      <dsp:nvSpPr>
        <dsp:cNvPr id="0" name=""/>
        <dsp:cNvSpPr/>
      </dsp:nvSpPr>
      <dsp:spPr>
        <a:xfrm rot="10800000">
          <a:off x="7970420"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הפוליסה</a:t>
          </a:r>
          <a:endParaRPr lang="he-IL" sz="1050" kern="1200" dirty="0"/>
        </a:p>
      </dsp:txBody>
      <dsp:txXfrm rot="10800000">
        <a:off x="8147516" y="2923"/>
        <a:ext cx="531290" cy="354192"/>
      </dsp:txXfrm>
    </dsp:sp>
    <dsp:sp modelId="{65AD9CA1-2954-4508-AF9F-F35F4509274E}">
      <dsp:nvSpPr>
        <dsp:cNvPr id="0" name=""/>
        <dsp:cNvSpPr/>
      </dsp:nvSpPr>
      <dsp:spPr>
        <a:xfrm rot="10800000">
          <a:off x="7173486"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כללי</a:t>
          </a:r>
          <a:endParaRPr lang="he-IL" sz="1050" kern="1200" dirty="0"/>
        </a:p>
      </dsp:txBody>
      <dsp:txXfrm rot="10800000">
        <a:off x="7350582" y="2923"/>
        <a:ext cx="531290" cy="354192"/>
      </dsp:txXfrm>
    </dsp:sp>
    <dsp:sp modelId="{D6D07309-BCBB-498E-8616-D9FCDDD8F6A3}">
      <dsp:nvSpPr>
        <dsp:cNvPr id="0" name=""/>
        <dsp:cNvSpPr/>
      </dsp:nvSpPr>
      <dsp:spPr>
        <a:xfrm rot="10800000">
          <a:off x="6376552"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ניתוחים</a:t>
          </a:r>
          <a:endParaRPr lang="he-IL" sz="1050" kern="1200" dirty="0"/>
        </a:p>
      </dsp:txBody>
      <dsp:txXfrm rot="10800000">
        <a:off x="6553648" y="2923"/>
        <a:ext cx="531290" cy="354192"/>
      </dsp:txXfrm>
    </dsp:sp>
    <dsp:sp modelId="{E45CBE25-F5E4-4881-9483-C59BFBA9EB67}">
      <dsp:nvSpPr>
        <dsp:cNvPr id="0" name=""/>
        <dsp:cNvSpPr/>
      </dsp:nvSpPr>
      <dsp:spPr>
        <a:xfrm rot="10800000">
          <a:off x="5579618"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השתלות</a:t>
          </a:r>
          <a:endParaRPr lang="he-IL" sz="1050" kern="1200" dirty="0"/>
        </a:p>
      </dsp:txBody>
      <dsp:txXfrm rot="10800000">
        <a:off x="5756714" y="2923"/>
        <a:ext cx="531290" cy="354192"/>
      </dsp:txXfrm>
    </dsp:sp>
    <dsp:sp modelId="{EE10C29B-4F40-49D9-BD13-7E317EF10791}">
      <dsp:nvSpPr>
        <dsp:cNvPr id="0" name=""/>
        <dsp:cNvSpPr/>
      </dsp:nvSpPr>
      <dsp:spPr>
        <a:xfrm rot="10800000">
          <a:off x="4782684"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תרופות</a:t>
          </a:r>
          <a:endParaRPr lang="he-IL" sz="1050" kern="1200" dirty="0"/>
        </a:p>
      </dsp:txBody>
      <dsp:txXfrm rot="10800000">
        <a:off x="4959780" y="2923"/>
        <a:ext cx="531290" cy="354192"/>
      </dsp:txXfrm>
    </dsp:sp>
    <dsp:sp modelId="{1A9466D8-28D8-477B-99A1-DEBDABC8FEE9}">
      <dsp:nvSpPr>
        <dsp:cNvPr id="0" name=""/>
        <dsp:cNvSpPr/>
      </dsp:nvSpPr>
      <dsp:spPr>
        <a:xfrm rot="10800000">
          <a:off x="3985750"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ניתוחים בחו"ל</a:t>
          </a:r>
          <a:endParaRPr lang="he-IL" sz="1050" kern="1200" dirty="0"/>
        </a:p>
      </dsp:txBody>
      <dsp:txXfrm rot="10800000">
        <a:off x="4162846" y="2923"/>
        <a:ext cx="531290" cy="354192"/>
      </dsp:txXfrm>
    </dsp:sp>
    <dsp:sp modelId="{FECBA68D-982F-440C-B483-E60C9A914070}">
      <dsp:nvSpPr>
        <dsp:cNvPr id="0" name=""/>
        <dsp:cNvSpPr/>
      </dsp:nvSpPr>
      <dsp:spPr>
        <a:xfrm rot="10800000">
          <a:off x="3188816"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אמבולטורי</a:t>
          </a:r>
          <a:endParaRPr lang="he-IL" sz="1050" kern="1200" dirty="0"/>
        </a:p>
      </dsp:txBody>
      <dsp:txXfrm rot="10800000">
        <a:off x="3365912" y="2923"/>
        <a:ext cx="531290" cy="354192"/>
      </dsp:txXfrm>
    </dsp:sp>
    <dsp:sp modelId="{3BB47639-05B3-4A58-8CD6-B35DED45D1DC}">
      <dsp:nvSpPr>
        <dsp:cNvPr id="0" name=""/>
        <dsp:cNvSpPr/>
      </dsp:nvSpPr>
      <dsp:spPr>
        <a:xfrm rot="10800000">
          <a:off x="2391883"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דמי ביטוח</a:t>
          </a:r>
          <a:endParaRPr lang="he-IL" sz="1050" kern="1200" dirty="0"/>
        </a:p>
      </dsp:txBody>
      <dsp:txXfrm rot="10800000">
        <a:off x="2568979" y="2923"/>
        <a:ext cx="531290" cy="354192"/>
      </dsp:txXfrm>
    </dsp:sp>
    <dsp:sp modelId="{4F491839-1C66-4DC6-998E-4231421BC74A}">
      <dsp:nvSpPr>
        <dsp:cNvPr id="0" name=""/>
        <dsp:cNvSpPr/>
      </dsp:nvSpPr>
      <dsp:spPr>
        <a:xfrm rot="10800000">
          <a:off x="1594949"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רובד רשות</a:t>
          </a:r>
          <a:endParaRPr lang="he-IL" sz="1050" kern="1200" dirty="0"/>
        </a:p>
      </dsp:txBody>
      <dsp:txXfrm rot="10800000">
        <a:off x="1772045" y="2923"/>
        <a:ext cx="531290" cy="354192"/>
      </dsp:txXfrm>
    </dsp:sp>
    <dsp:sp modelId="{00701568-8664-473E-A9AD-984B7663E0BF}">
      <dsp:nvSpPr>
        <dsp:cNvPr id="0" name=""/>
        <dsp:cNvSpPr/>
      </dsp:nvSpPr>
      <dsp:spPr>
        <a:xfrm rot="10800000">
          <a:off x="798015"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פרישה</a:t>
          </a:r>
          <a:endParaRPr lang="he-IL" sz="1050" kern="1200" dirty="0"/>
        </a:p>
      </dsp:txBody>
      <dsp:txXfrm rot="10800000">
        <a:off x="975111" y="2923"/>
        <a:ext cx="531290" cy="354192"/>
      </dsp:txXfrm>
    </dsp:sp>
    <dsp:sp modelId="{3A9F1D4F-CF10-45D1-8AF2-BB97C4CE8005}">
      <dsp:nvSpPr>
        <dsp:cNvPr id="0" name=""/>
        <dsp:cNvSpPr/>
      </dsp:nvSpPr>
      <dsp:spPr>
        <a:xfrm rot="10800000">
          <a:off x="1081"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תביעות</a:t>
          </a:r>
          <a:endParaRPr lang="he-IL" sz="1050" kern="1200" dirty="0"/>
        </a:p>
      </dsp:txBody>
      <dsp:txXfrm rot="10800000">
        <a:off x="178177" y="2923"/>
        <a:ext cx="531290" cy="35419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89A40-6534-4A1F-A304-F14C1F159376}">
      <dsp:nvSpPr>
        <dsp:cNvPr id="0" name=""/>
        <dsp:cNvSpPr/>
      </dsp:nvSpPr>
      <dsp:spPr>
        <a:xfrm>
          <a:off x="0" y="0"/>
          <a:ext cx="5328591" cy="3593157"/>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he-IL" sz="1600" kern="1200" dirty="0" smtClean="0"/>
            <a:t>עובד הפורש מהארגון יהיה זכאי לרצף ביטוחי במעבר לפוליסת פרט. לכיסויים החופפים הזכאות תישמר למשך 90 ימים ממועד סיום עבודתו </a:t>
          </a:r>
        </a:p>
        <a:p>
          <a:pPr lvl="0" algn="ctr" defTabSz="711200" rtl="1">
            <a:lnSpc>
              <a:spcPct val="90000"/>
            </a:lnSpc>
            <a:spcBef>
              <a:spcPct val="0"/>
            </a:spcBef>
            <a:spcAft>
              <a:spcPct val="35000"/>
            </a:spcAft>
          </a:pPr>
          <a:r>
            <a:rPr lang="he-IL" sz="1600" kern="1200" dirty="0" smtClean="0"/>
            <a:t>במקרה של פרישה יש לפנות ל :</a:t>
          </a:r>
        </a:p>
        <a:p>
          <a:pPr lvl="0" algn="ctr" defTabSz="711200" rtl="1">
            <a:lnSpc>
              <a:spcPct val="90000"/>
            </a:lnSpc>
            <a:spcBef>
              <a:spcPct val="0"/>
            </a:spcBef>
            <a:spcAft>
              <a:spcPct val="35000"/>
            </a:spcAft>
          </a:pPr>
          <a:r>
            <a:rPr lang="he-IL" sz="1600" kern="1200" dirty="0" smtClean="0"/>
            <a:t>יניב דהרי  - 0543170757 שמרית מליחי </a:t>
          </a:r>
          <a:r>
            <a:rPr lang="en-US" sz="1600" kern="1200" dirty="0" smtClean="0"/>
            <a:t>shimritm@sgy.co.il</a:t>
          </a:r>
          <a:endParaRPr lang="he-IL" sz="1600" kern="1200" dirty="0"/>
        </a:p>
      </dsp:txBody>
      <dsp:txXfrm>
        <a:off x="0" y="1437262"/>
        <a:ext cx="5328591" cy="1437262"/>
      </dsp:txXfrm>
    </dsp:sp>
    <dsp:sp modelId="{09414BB3-A02D-4A23-9DFC-F21923C975DC}">
      <dsp:nvSpPr>
        <dsp:cNvPr id="0" name=""/>
        <dsp:cNvSpPr/>
      </dsp:nvSpPr>
      <dsp:spPr>
        <a:xfrm>
          <a:off x="2066035" y="215589"/>
          <a:ext cx="1196521" cy="1196521"/>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0C1000D6-305A-44CC-B64A-70140695D832}">
      <dsp:nvSpPr>
        <dsp:cNvPr id="0" name=""/>
        <dsp:cNvSpPr/>
      </dsp:nvSpPr>
      <dsp:spPr>
        <a:xfrm>
          <a:off x="213143" y="2874525"/>
          <a:ext cx="4902304" cy="538973"/>
        </a:xfrm>
        <a:prstGeom prst="leftRightArrow">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89D37-4523-432D-B151-D34BD7C292A4}">
      <dsp:nvSpPr>
        <dsp:cNvPr id="0" name=""/>
        <dsp:cNvSpPr/>
      </dsp:nvSpPr>
      <dsp:spPr>
        <a:xfrm rot="10800000">
          <a:off x="7970420"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הפוליסה</a:t>
          </a:r>
          <a:endParaRPr lang="he-IL" sz="1050" kern="1200" dirty="0"/>
        </a:p>
      </dsp:txBody>
      <dsp:txXfrm rot="10800000">
        <a:off x="8147516" y="2923"/>
        <a:ext cx="531290" cy="354192"/>
      </dsp:txXfrm>
    </dsp:sp>
    <dsp:sp modelId="{65AD9CA1-2954-4508-AF9F-F35F4509274E}">
      <dsp:nvSpPr>
        <dsp:cNvPr id="0" name=""/>
        <dsp:cNvSpPr/>
      </dsp:nvSpPr>
      <dsp:spPr>
        <a:xfrm rot="10800000">
          <a:off x="7173486"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כללי</a:t>
          </a:r>
          <a:endParaRPr lang="he-IL" sz="1050" kern="1200" dirty="0"/>
        </a:p>
      </dsp:txBody>
      <dsp:txXfrm rot="10800000">
        <a:off x="7350582" y="2923"/>
        <a:ext cx="531290" cy="354192"/>
      </dsp:txXfrm>
    </dsp:sp>
    <dsp:sp modelId="{D6D07309-BCBB-498E-8616-D9FCDDD8F6A3}">
      <dsp:nvSpPr>
        <dsp:cNvPr id="0" name=""/>
        <dsp:cNvSpPr/>
      </dsp:nvSpPr>
      <dsp:spPr>
        <a:xfrm rot="10800000">
          <a:off x="6376552"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ניתוחים</a:t>
          </a:r>
          <a:endParaRPr lang="he-IL" sz="1050" kern="1200" dirty="0"/>
        </a:p>
      </dsp:txBody>
      <dsp:txXfrm rot="10800000">
        <a:off x="6553648" y="2923"/>
        <a:ext cx="531290" cy="354192"/>
      </dsp:txXfrm>
    </dsp:sp>
    <dsp:sp modelId="{E45CBE25-F5E4-4881-9483-C59BFBA9EB67}">
      <dsp:nvSpPr>
        <dsp:cNvPr id="0" name=""/>
        <dsp:cNvSpPr/>
      </dsp:nvSpPr>
      <dsp:spPr>
        <a:xfrm rot="10800000">
          <a:off x="5579618"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השתלות</a:t>
          </a:r>
          <a:endParaRPr lang="he-IL" sz="1050" kern="1200" dirty="0"/>
        </a:p>
      </dsp:txBody>
      <dsp:txXfrm rot="10800000">
        <a:off x="5756714" y="2923"/>
        <a:ext cx="531290" cy="354192"/>
      </dsp:txXfrm>
    </dsp:sp>
    <dsp:sp modelId="{EE10C29B-4F40-49D9-BD13-7E317EF10791}">
      <dsp:nvSpPr>
        <dsp:cNvPr id="0" name=""/>
        <dsp:cNvSpPr/>
      </dsp:nvSpPr>
      <dsp:spPr>
        <a:xfrm rot="10800000">
          <a:off x="4782684"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תרופות</a:t>
          </a:r>
          <a:endParaRPr lang="he-IL" sz="1050" kern="1200" dirty="0"/>
        </a:p>
      </dsp:txBody>
      <dsp:txXfrm rot="10800000">
        <a:off x="4959780" y="2923"/>
        <a:ext cx="531290" cy="354192"/>
      </dsp:txXfrm>
    </dsp:sp>
    <dsp:sp modelId="{1A9466D8-28D8-477B-99A1-DEBDABC8FEE9}">
      <dsp:nvSpPr>
        <dsp:cNvPr id="0" name=""/>
        <dsp:cNvSpPr/>
      </dsp:nvSpPr>
      <dsp:spPr>
        <a:xfrm rot="10800000">
          <a:off x="3985750"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ניתוחים בחו"ל</a:t>
          </a:r>
          <a:endParaRPr lang="he-IL" sz="1050" kern="1200" dirty="0"/>
        </a:p>
      </dsp:txBody>
      <dsp:txXfrm rot="10800000">
        <a:off x="4162846" y="2923"/>
        <a:ext cx="531290" cy="354192"/>
      </dsp:txXfrm>
    </dsp:sp>
    <dsp:sp modelId="{FECBA68D-982F-440C-B483-E60C9A914070}">
      <dsp:nvSpPr>
        <dsp:cNvPr id="0" name=""/>
        <dsp:cNvSpPr/>
      </dsp:nvSpPr>
      <dsp:spPr>
        <a:xfrm rot="10800000">
          <a:off x="3188816"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אמבולטורי</a:t>
          </a:r>
          <a:endParaRPr lang="he-IL" sz="1050" kern="1200" dirty="0"/>
        </a:p>
      </dsp:txBody>
      <dsp:txXfrm rot="10800000">
        <a:off x="3365912" y="2923"/>
        <a:ext cx="531290" cy="354192"/>
      </dsp:txXfrm>
    </dsp:sp>
    <dsp:sp modelId="{3BB47639-05B3-4A58-8CD6-B35DED45D1DC}">
      <dsp:nvSpPr>
        <dsp:cNvPr id="0" name=""/>
        <dsp:cNvSpPr/>
      </dsp:nvSpPr>
      <dsp:spPr>
        <a:xfrm rot="10800000">
          <a:off x="2391883"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דמי ביטוח</a:t>
          </a:r>
          <a:endParaRPr lang="he-IL" sz="1050" kern="1200" dirty="0"/>
        </a:p>
      </dsp:txBody>
      <dsp:txXfrm rot="10800000">
        <a:off x="2568979" y="2923"/>
        <a:ext cx="531290" cy="354192"/>
      </dsp:txXfrm>
    </dsp:sp>
    <dsp:sp modelId="{4F491839-1C66-4DC6-998E-4231421BC74A}">
      <dsp:nvSpPr>
        <dsp:cNvPr id="0" name=""/>
        <dsp:cNvSpPr/>
      </dsp:nvSpPr>
      <dsp:spPr>
        <a:xfrm rot="10800000">
          <a:off x="1594949"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רובד רשות</a:t>
          </a:r>
          <a:endParaRPr lang="he-IL" sz="1050" kern="1200" dirty="0"/>
        </a:p>
      </dsp:txBody>
      <dsp:txXfrm rot="10800000">
        <a:off x="1772045" y="2923"/>
        <a:ext cx="531290" cy="354192"/>
      </dsp:txXfrm>
    </dsp:sp>
    <dsp:sp modelId="{00701568-8664-473E-A9AD-984B7663E0BF}">
      <dsp:nvSpPr>
        <dsp:cNvPr id="0" name=""/>
        <dsp:cNvSpPr/>
      </dsp:nvSpPr>
      <dsp:spPr>
        <a:xfrm rot="10800000">
          <a:off x="798015"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פרישה</a:t>
          </a:r>
          <a:endParaRPr lang="he-IL" sz="1050" kern="1200" dirty="0"/>
        </a:p>
      </dsp:txBody>
      <dsp:txXfrm rot="10800000">
        <a:off x="975111" y="2923"/>
        <a:ext cx="531290" cy="354192"/>
      </dsp:txXfrm>
    </dsp:sp>
    <dsp:sp modelId="{3A9F1D4F-CF10-45D1-8AF2-BB97C4CE8005}">
      <dsp:nvSpPr>
        <dsp:cNvPr id="0" name=""/>
        <dsp:cNvSpPr/>
      </dsp:nvSpPr>
      <dsp:spPr>
        <a:xfrm rot="10800000">
          <a:off x="1081"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תביעות</a:t>
          </a:r>
          <a:endParaRPr lang="he-IL" sz="1050" kern="1200" dirty="0"/>
        </a:p>
      </dsp:txBody>
      <dsp:txXfrm rot="10800000">
        <a:off x="178177" y="2923"/>
        <a:ext cx="531290" cy="35419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89A40-6534-4A1F-A304-F14C1F159376}">
      <dsp:nvSpPr>
        <dsp:cNvPr id="0" name=""/>
        <dsp:cNvSpPr/>
      </dsp:nvSpPr>
      <dsp:spPr>
        <a:xfrm>
          <a:off x="0" y="0"/>
          <a:ext cx="5328591" cy="359315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1">
            <a:lnSpc>
              <a:spcPct val="90000"/>
            </a:lnSpc>
            <a:spcBef>
              <a:spcPct val="0"/>
            </a:spcBef>
            <a:spcAft>
              <a:spcPct val="35000"/>
            </a:spcAft>
          </a:pPr>
          <a:r>
            <a:rPr lang="he-IL" sz="1800" kern="1200" dirty="0" smtClean="0"/>
            <a:t>אם היוודע בצורך טיפול רפואי : ניתוח, תרופות  </a:t>
          </a:r>
        </a:p>
        <a:p>
          <a:pPr lvl="0" algn="ctr" defTabSz="800100" rtl="1">
            <a:lnSpc>
              <a:spcPct val="90000"/>
            </a:lnSpc>
            <a:spcBef>
              <a:spcPct val="0"/>
            </a:spcBef>
            <a:spcAft>
              <a:spcPct val="35000"/>
            </a:spcAft>
          </a:pPr>
          <a:r>
            <a:rPr lang="he-IL" sz="1800" kern="1200" dirty="0" smtClean="0"/>
            <a:t>השתלה, טיפול מיוחד, טיפול מחליף ניתוח וטיפולים </a:t>
          </a:r>
        </a:p>
        <a:p>
          <a:pPr lvl="0" algn="ctr" defTabSz="800100" rtl="1">
            <a:lnSpc>
              <a:spcPct val="90000"/>
            </a:lnSpc>
            <a:spcBef>
              <a:spcPct val="0"/>
            </a:spcBef>
            <a:spcAft>
              <a:spcPct val="35000"/>
            </a:spcAft>
          </a:pPr>
          <a:r>
            <a:rPr lang="he-IL" sz="1800" kern="1200" dirty="0" smtClean="0"/>
            <a:t>אמבולטוריים, יש לפנות בטלפון  מס' 03-9270710 </a:t>
          </a:r>
          <a:r>
            <a:rPr lang="he-IL" sz="1800" kern="1200" smtClean="0"/>
            <a:t>סיון יעקב או </a:t>
          </a:r>
          <a:r>
            <a:rPr lang="he-IL" sz="1800" kern="1200" dirty="0" smtClean="0"/>
            <a:t>למייל : </a:t>
          </a:r>
          <a:r>
            <a:rPr lang="en-US" sz="1800" kern="1200" dirty="0" smtClean="0"/>
            <a:t>sgy-briut@sgy.co.il</a:t>
          </a:r>
          <a:endParaRPr lang="he-IL" sz="1800" kern="1200" dirty="0"/>
        </a:p>
      </dsp:txBody>
      <dsp:txXfrm>
        <a:off x="0" y="1437262"/>
        <a:ext cx="5328591" cy="1437262"/>
      </dsp:txXfrm>
    </dsp:sp>
    <dsp:sp modelId="{09414BB3-A02D-4A23-9DFC-F21923C975DC}">
      <dsp:nvSpPr>
        <dsp:cNvPr id="0" name=""/>
        <dsp:cNvSpPr/>
      </dsp:nvSpPr>
      <dsp:spPr>
        <a:xfrm>
          <a:off x="2066035" y="215589"/>
          <a:ext cx="1196521" cy="1196521"/>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0C1000D6-305A-44CC-B64A-70140695D832}">
      <dsp:nvSpPr>
        <dsp:cNvPr id="0" name=""/>
        <dsp:cNvSpPr/>
      </dsp:nvSpPr>
      <dsp:spPr>
        <a:xfrm>
          <a:off x="213143" y="2874525"/>
          <a:ext cx="4902304" cy="538973"/>
        </a:xfrm>
        <a:prstGeom prst="leftRight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89D37-4523-432D-B151-D34BD7C292A4}">
      <dsp:nvSpPr>
        <dsp:cNvPr id="0" name=""/>
        <dsp:cNvSpPr/>
      </dsp:nvSpPr>
      <dsp:spPr>
        <a:xfrm rot="10800000">
          <a:off x="7970420"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הפוליסה</a:t>
          </a:r>
          <a:endParaRPr lang="he-IL" sz="1050" kern="1200" dirty="0"/>
        </a:p>
      </dsp:txBody>
      <dsp:txXfrm rot="10800000">
        <a:off x="8147516" y="2923"/>
        <a:ext cx="531290" cy="354192"/>
      </dsp:txXfrm>
    </dsp:sp>
    <dsp:sp modelId="{65AD9CA1-2954-4508-AF9F-F35F4509274E}">
      <dsp:nvSpPr>
        <dsp:cNvPr id="0" name=""/>
        <dsp:cNvSpPr/>
      </dsp:nvSpPr>
      <dsp:spPr>
        <a:xfrm rot="10800000">
          <a:off x="7173486"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כללי</a:t>
          </a:r>
          <a:endParaRPr lang="he-IL" sz="1050" kern="1200" dirty="0"/>
        </a:p>
      </dsp:txBody>
      <dsp:txXfrm rot="10800000">
        <a:off x="7350582" y="2923"/>
        <a:ext cx="531290" cy="354192"/>
      </dsp:txXfrm>
    </dsp:sp>
    <dsp:sp modelId="{D6D07309-BCBB-498E-8616-D9FCDDD8F6A3}">
      <dsp:nvSpPr>
        <dsp:cNvPr id="0" name=""/>
        <dsp:cNvSpPr/>
      </dsp:nvSpPr>
      <dsp:spPr>
        <a:xfrm rot="10800000">
          <a:off x="6376552"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ניתוחים</a:t>
          </a:r>
          <a:endParaRPr lang="he-IL" sz="1050" kern="1200" dirty="0"/>
        </a:p>
      </dsp:txBody>
      <dsp:txXfrm rot="10800000">
        <a:off x="6553648" y="2923"/>
        <a:ext cx="531290" cy="354192"/>
      </dsp:txXfrm>
    </dsp:sp>
    <dsp:sp modelId="{E45CBE25-F5E4-4881-9483-C59BFBA9EB67}">
      <dsp:nvSpPr>
        <dsp:cNvPr id="0" name=""/>
        <dsp:cNvSpPr/>
      </dsp:nvSpPr>
      <dsp:spPr>
        <a:xfrm rot="10800000">
          <a:off x="5579618"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השתלות</a:t>
          </a:r>
          <a:endParaRPr lang="he-IL" sz="1050" kern="1200" dirty="0"/>
        </a:p>
      </dsp:txBody>
      <dsp:txXfrm rot="10800000">
        <a:off x="5756714" y="2923"/>
        <a:ext cx="531290" cy="354192"/>
      </dsp:txXfrm>
    </dsp:sp>
    <dsp:sp modelId="{EE10C29B-4F40-49D9-BD13-7E317EF10791}">
      <dsp:nvSpPr>
        <dsp:cNvPr id="0" name=""/>
        <dsp:cNvSpPr/>
      </dsp:nvSpPr>
      <dsp:spPr>
        <a:xfrm rot="10800000">
          <a:off x="4782684"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תרופות</a:t>
          </a:r>
          <a:endParaRPr lang="he-IL" sz="1050" kern="1200" dirty="0"/>
        </a:p>
      </dsp:txBody>
      <dsp:txXfrm rot="10800000">
        <a:off x="4959780" y="2923"/>
        <a:ext cx="531290" cy="354192"/>
      </dsp:txXfrm>
    </dsp:sp>
    <dsp:sp modelId="{1A9466D8-28D8-477B-99A1-DEBDABC8FEE9}">
      <dsp:nvSpPr>
        <dsp:cNvPr id="0" name=""/>
        <dsp:cNvSpPr/>
      </dsp:nvSpPr>
      <dsp:spPr>
        <a:xfrm rot="10800000">
          <a:off x="3985750"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ניתוחים בחו"ל</a:t>
          </a:r>
          <a:endParaRPr lang="he-IL" sz="1050" kern="1200" dirty="0"/>
        </a:p>
      </dsp:txBody>
      <dsp:txXfrm rot="10800000">
        <a:off x="4162846" y="2923"/>
        <a:ext cx="531290" cy="354192"/>
      </dsp:txXfrm>
    </dsp:sp>
    <dsp:sp modelId="{FECBA68D-982F-440C-B483-E60C9A914070}">
      <dsp:nvSpPr>
        <dsp:cNvPr id="0" name=""/>
        <dsp:cNvSpPr/>
      </dsp:nvSpPr>
      <dsp:spPr>
        <a:xfrm rot="10800000">
          <a:off x="3188816"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אמבולטורי</a:t>
          </a:r>
          <a:endParaRPr lang="he-IL" sz="1050" kern="1200" dirty="0"/>
        </a:p>
      </dsp:txBody>
      <dsp:txXfrm rot="10800000">
        <a:off x="3365912" y="2923"/>
        <a:ext cx="531290" cy="354192"/>
      </dsp:txXfrm>
    </dsp:sp>
    <dsp:sp modelId="{3BB47639-05B3-4A58-8CD6-B35DED45D1DC}">
      <dsp:nvSpPr>
        <dsp:cNvPr id="0" name=""/>
        <dsp:cNvSpPr/>
      </dsp:nvSpPr>
      <dsp:spPr>
        <a:xfrm rot="10800000">
          <a:off x="2391883"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דמי ביטוח</a:t>
          </a:r>
          <a:endParaRPr lang="he-IL" sz="1050" kern="1200" dirty="0"/>
        </a:p>
      </dsp:txBody>
      <dsp:txXfrm rot="10800000">
        <a:off x="2568979" y="2923"/>
        <a:ext cx="531290" cy="354192"/>
      </dsp:txXfrm>
    </dsp:sp>
    <dsp:sp modelId="{4F491839-1C66-4DC6-998E-4231421BC74A}">
      <dsp:nvSpPr>
        <dsp:cNvPr id="0" name=""/>
        <dsp:cNvSpPr/>
      </dsp:nvSpPr>
      <dsp:spPr>
        <a:xfrm rot="10800000">
          <a:off x="1594949"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רובד רשות</a:t>
          </a:r>
          <a:endParaRPr lang="he-IL" sz="1050" kern="1200" dirty="0"/>
        </a:p>
      </dsp:txBody>
      <dsp:txXfrm rot="10800000">
        <a:off x="1772045" y="2923"/>
        <a:ext cx="531290" cy="354192"/>
      </dsp:txXfrm>
    </dsp:sp>
    <dsp:sp modelId="{00701568-8664-473E-A9AD-984B7663E0BF}">
      <dsp:nvSpPr>
        <dsp:cNvPr id="0" name=""/>
        <dsp:cNvSpPr/>
      </dsp:nvSpPr>
      <dsp:spPr>
        <a:xfrm rot="10800000">
          <a:off x="798015"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פרישה</a:t>
          </a:r>
          <a:endParaRPr lang="he-IL" sz="1050" kern="1200" dirty="0"/>
        </a:p>
      </dsp:txBody>
      <dsp:txXfrm rot="10800000">
        <a:off x="975111" y="2923"/>
        <a:ext cx="531290" cy="354192"/>
      </dsp:txXfrm>
    </dsp:sp>
    <dsp:sp modelId="{3A9F1D4F-CF10-45D1-8AF2-BB97C4CE8005}">
      <dsp:nvSpPr>
        <dsp:cNvPr id="0" name=""/>
        <dsp:cNvSpPr/>
      </dsp:nvSpPr>
      <dsp:spPr>
        <a:xfrm rot="10800000">
          <a:off x="1081"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תביעות</a:t>
          </a:r>
          <a:endParaRPr lang="he-IL" sz="1050" kern="1200" dirty="0"/>
        </a:p>
      </dsp:txBody>
      <dsp:txXfrm rot="10800000">
        <a:off x="178177" y="2923"/>
        <a:ext cx="531290" cy="3541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89D37-4523-432D-B151-D34BD7C292A4}">
      <dsp:nvSpPr>
        <dsp:cNvPr id="0" name=""/>
        <dsp:cNvSpPr/>
      </dsp:nvSpPr>
      <dsp:spPr>
        <a:xfrm rot="10800000">
          <a:off x="7970420"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הפוליסה</a:t>
          </a:r>
          <a:endParaRPr lang="he-IL" sz="1050" kern="1200" dirty="0"/>
        </a:p>
      </dsp:txBody>
      <dsp:txXfrm rot="10800000">
        <a:off x="8147516" y="2923"/>
        <a:ext cx="531290" cy="354192"/>
      </dsp:txXfrm>
    </dsp:sp>
    <dsp:sp modelId="{65AD9CA1-2954-4508-AF9F-F35F4509274E}">
      <dsp:nvSpPr>
        <dsp:cNvPr id="0" name=""/>
        <dsp:cNvSpPr/>
      </dsp:nvSpPr>
      <dsp:spPr>
        <a:xfrm rot="10800000">
          <a:off x="7173486"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כללי</a:t>
          </a:r>
          <a:endParaRPr lang="he-IL" sz="1050" kern="1200" dirty="0"/>
        </a:p>
      </dsp:txBody>
      <dsp:txXfrm rot="10800000">
        <a:off x="7350582" y="2923"/>
        <a:ext cx="531290" cy="354192"/>
      </dsp:txXfrm>
    </dsp:sp>
    <dsp:sp modelId="{D6D07309-BCBB-498E-8616-D9FCDDD8F6A3}">
      <dsp:nvSpPr>
        <dsp:cNvPr id="0" name=""/>
        <dsp:cNvSpPr/>
      </dsp:nvSpPr>
      <dsp:spPr>
        <a:xfrm rot="10800000">
          <a:off x="6376552"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ניתוחים</a:t>
          </a:r>
          <a:endParaRPr lang="he-IL" sz="1050" kern="1200" dirty="0"/>
        </a:p>
      </dsp:txBody>
      <dsp:txXfrm rot="10800000">
        <a:off x="6553648" y="2923"/>
        <a:ext cx="531290" cy="354192"/>
      </dsp:txXfrm>
    </dsp:sp>
    <dsp:sp modelId="{E45CBE25-F5E4-4881-9483-C59BFBA9EB67}">
      <dsp:nvSpPr>
        <dsp:cNvPr id="0" name=""/>
        <dsp:cNvSpPr/>
      </dsp:nvSpPr>
      <dsp:spPr>
        <a:xfrm rot="10800000">
          <a:off x="5579618"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השתלות</a:t>
          </a:r>
          <a:endParaRPr lang="he-IL" sz="1050" kern="1200" dirty="0"/>
        </a:p>
      </dsp:txBody>
      <dsp:txXfrm rot="10800000">
        <a:off x="5756714" y="2923"/>
        <a:ext cx="531290" cy="354192"/>
      </dsp:txXfrm>
    </dsp:sp>
    <dsp:sp modelId="{EE10C29B-4F40-49D9-BD13-7E317EF10791}">
      <dsp:nvSpPr>
        <dsp:cNvPr id="0" name=""/>
        <dsp:cNvSpPr/>
      </dsp:nvSpPr>
      <dsp:spPr>
        <a:xfrm rot="10800000">
          <a:off x="4782684"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תרופות</a:t>
          </a:r>
          <a:endParaRPr lang="he-IL" sz="1050" kern="1200" dirty="0"/>
        </a:p>
      </dsp:txBody>
      <dsp:txXfrm rot="10800000">
        <a:off x="4959780" y="2923"/>
        <a:ext cx="531290" cy="354192"/>
      </dsp:txXfrm>
    </dsp:sp>
    <dsp:sp modelId="{1A9466D8-28D8-477B-99A1-DEBDABC8FEE9}">
      <dsp:nvSpPr>
        <dsp:cNvPr id="0" name=""/>
        <dsp:cNvSpPr/>
      </dsp:nvSpPr>
      <dsp:spPr>
        <a:xfrm rot="10800000">
          <a:off x="3985750"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ניתוחים בחו"ל</a:t>
          </a:r>
          <a:endParaRPr lang="he-IL" sz="1050" kern="1200" dirty="0"/>
        </a:p>
      </dsp:txBody>
      <dsp:txXfrm rot="10800000">
        <a:off x="4162846" y="2923"/>
        <a:ext cx="531290" cy="354192"/>
      </dsp:txXfrm>
    </dsp:sp>
    <dsp:sp modelId="{FECBA68D-982F-440C-B483-E60C9A914070}">
      <dsp:nvSpPr>
        <dsp:cNvPr id="0" name=""/>
        <dsp:cNvSpPr/>
      </dsp:nvSpPr>
      <dsp:spPr>
        <a:xfrm rot="10800000">
          <a:off x="3188816"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אמבולטורי</a:t>
          </a:r>
          <a:endParaRPr lang="he-IL" sz="1050" kern="1200" dirty="0"/>
        </a:p>
      </dsp:txBody>
      <dsp:txXfrm rot="10800000">
        <a:off x="3365912" y="2923"/>
        <a:ext cx="531290" cy="354192"/>
      </dsp:txXfrm>
    </dsp:sp>
    <dsp:sp modelId="{3BB47639-05B3-4A58-8CD6-B35DED45D1DC}">
      <dsp:nvSpPr>
        <dsp:cNvPr id="0" name=""/>
        <dsp:cNvSpPr/>
      </dsp:nvSpPr>
      <dsp:spPr>
        <a:xfrm rot="10800000">
          <a:off x="2391883"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דמי ביטוח</a:t>
          </a:r>
          <a:endParaRPr lang="he-IL" sz="1050" kern="1200" dirty="0"/>
        </a:p>
      </dsp:txBody>
      <dsp:txXfrm rot="10800000">
        <a:off x="2568979" y="2923"/>
        <a:ext cx="531290" cy="354192"/>
      </dsp:txXfrm>
    </dsp:sp>
    <dsp:sp modelId="{4F491839-1C66-4DC6-998E-4231421BC74A}">
      <dsp:nvSpPr>
        <dsp:cNvPr id="0" name=""/>
        <dsp:cNvSpPr/>
      </dsp:nvSpPr>
      <dsp:spPr>
        <a:xfrm rot="10800000">
          <a:off x="1594949"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רובד רשות</a:t>
          </a:r>
          <a:endParaRPr lang="he-IL" sz="1050" kern="1200" dirty="0"/>
        </a:p>
      </dsp:txBody>
      <dsp:txXfrm rot="10800000">
        <a:off x="1772045" y="2923"/>
        <a:ext cx="531290" cy="354192"/>
      </dsp:txXfrm>
    </dsp:sp>
    <dsp:sp modelId="{00701568-8664-473E-A9AD-984B7663E0BF}">
      <dsp:nvSpPr>
        <dsp:cNvPr id="0" name=""/>
        <dsp:cNvSpPr/>
      </dsp:nvSpPr>
      <dsp:spPr>
        <a:xfrm rot="10800000">
          <a:off x="798015"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פרישה</a:t>
          </a:r>
          <a:endParaRPr lang="he-IL" sz="1050" kern="1200" dirty="0"/>
        </a:p>
      </dsp:txBody>
      <dsp:txXfrm rot="10800000">
        <a:off x="975111" y="2923"/>
        <a:ext cx="531290" cy="354192"/>
      </dsp:txXfrm>
    </dsp:sp>
    <dsp:sp modelId="{3A9F1D4F-CF10-45D1-8AF2-BB97C4CE8005}">
      <dsp:nvSpPr>
        <dsp:cNvPr id="0" name=""/>
        <dsp:cNvSpPr/>
      </dsp:nvSpPr>
      <dsp:spPr>
        <a:xfrm rot="10800000">
          <a:off x="1081"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תביעות</a:t>
          </a:r>
          <a:endParaRPr lang="he-IL" sz="1050" kern="1200" dirty="0"/>
        </a:p>
      </dsp:txBody>
      <dsp:txXfrm rot="10800000">
        <a:off x="178177" y="2923"/>
        <a:ext cx="531290" cy="3541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89D37-4523-432D-B151-D34BD7C292A4}">
      <dsp:nvSpPr>
        <dsp:cNvPr id="0" name=""/>
        <dsp:cNvSpPr/>
      </dsp:nvSpPr>
      <dsp:spPr>
        <a:xfrm rot="10800000">
          <a:off x="7970420"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הפוליסה</a:t>
          </a:r>
          <a:endParaRPr lang="he-IL" sz="1050" kern="1200" dirty="0"/>
        </a:p>
      </dsp:txBody>
      <dsp:txXfrm rot="10800000">
        <a:off x="8147516" y="2923"/>
        <a:ext cx="531290" cy="354192"/>
      </dsp:txXfrm>
    </dsp:sp>
    <dsp:sp modelId="{65AD9CA1-2954-4508-AF9F-F35F4509274E}">
      <dsp:nvSpPr>
        <dsp:cNvPr id="0" name=""/>
        <dsp:cNvSpPr/>
      </dsp:nvSpPr>
      <dsp:spPr>
        <a:xfrm rot="10800000">
          <a:off x="7173486"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כללי</a:t>
          </a:r>
          <a:endParaRPr lang="he-IL" sz="1050" kern="1200" dirty="0"/>
        </a:p>
      </dsp:txBody>
      <dsp:txXfrm rot="10800000">
        <a:off x="7350582" y="2923"/>
        <a:ext cx="531290" cy="354192"/>
      </dsp:txXfrm>
    </dsp:sp>
    <dsp:sp modelId="{D6D07309-BCBB-498E-8616-D9FCDDD8F6A3}">
      <dsp:nvSpPr>
        <dsp:cNvPr id="0" name=""/>
        <dsp:cNvSpPr/>
      </dsp:nvSpPr>
      <dsp:spPr>
        <a:xfrm rot="10800000">
          <a:off x="6376552"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ניתוחים</a:t>
          </a:r>
          <a:endParaRPr lang="he-IL" sz="1050" kern="1200" dirty="0"/>
        </a:p>
      </dsp:txBody>
      <dsp:txXfrm rot="10800000">
        <a:off x="6553648" y="2923"/>
        <a:ext cx="531290" cy="354192"/>
      </dsp:txXfrm>
    </dsp:sp>
    <dsp:sp modelId="{E45CBE25-F5E4-4881-9483-C59BFBA9EB67}">
      <dsp:nvSpPr>
        <dsp:cNvPr id="0" name=""/>
        <dsp:cNvSpPr/>
      </dsp:nvSpPr>
      <dsp:spPr>
        <a:xfrm rot="10800000">
          <a:off x="5579618"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השתלות</a:t>
          </a:r>
          <a:endParaRPr lang="he-IL" sz="1050" kern="1200" dirty="0"/>
        </a:p>
      </dsp:txBody>
      <dsp:txXfrm rot="10800000">
        <a:off x="5756714" y="2923"/>
        <a:ext cx="531290" cy="354192"/>
      </dsp:txXfrm>
    </dsp:sp>
    <dsp:sp modelId="{EE10C29B-4F40-49D9-BD13-7E317EF10791}">
      <dsp:nvSpPr>
        <dsp:cNvPr id="0" name=""/>
        <dsp:cNvSpPr/>
      </dsp:nvSpPr>
      <dsp:spPr>
        <a:xfrm rot="10800000">
          <a:off x="4782684"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תרופות</a:t>
          </a:r>
          <a:endParaRPr lang="he-IL" sz="1050" kern="1200" dirty="0"/>
        </a:p>
      </dsp:txBody>
      <dsp:txXfrm rot="10800000">
        <a:off x="4959780" y="2923"/>
        <a:ext cx="531290" cy="354192"/>
      </dsp:txXfrm>
    </dsp:sp>
    <dsp:sp modelId="{1A9466D8-28D8-477B-99A1-DEBDABC8FEE9}">
      <dsp:nvSpPr>
        <dsp:cNvPr id="0" name=""/>
        <dsp:cNvSpPr/>
      </dsp:nvSpPr>
      <dsp:spPr>
        <a:xfrm rot="10800000">
          <a:off x="3985750"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ניתוחים בחו"ל</a:t>
          </a:r>
          <a:endParaRPr lang="he-IL" sz="1050" kern="1200" dirty="0"/>
        </a:p>
      </dsp:txBody>
      <dsp:txXfrm rot="10800000">
        <a:off x="4162846" y="2923"/>
        <a:ext cx="531290" cy="354192"/>
      </dsp:txXfrm>
    </dsp:sp>
    <dsp:sp modelId="{FECBA68D-982F-440C-B483-E60C9A914070}">
      <dsp:nvSpPr>
        <dsp:cNvPr id="0" name=""/>
        <dsp:cNvSpPr/>
      </dsp:nvSpPr>
      <dsp:spPr>
        <a:xfrm rot="10800000">
          <a:off x="3188816"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אמבולטורי</a:t>
          </a:r>
          <a:endParaRPr lang="he-IL" sz="1050" kern="1200" dirty="0"/>
        </a:p>
      </dsp:txBody>
      <dsp:txXfrm rot="10800000">
        <a:off x="3365912" y="2923"/>
        <a:ext cx="531290" cy="354192"/>
      </dsp:txXfrm>
    </dsp:sp>
    <dsp:sp modelId="{3BB47639-05B3-4A58-8CD6-B35DED45D1DC}">
      <dsp:nvSpPr>
        <dsp:cNvPr id="0" name=""/>
        <dsp:cNvSpPr/>
      </dsp:nvSpPr>
      <dsp:spPr>
        <a:xfrm rot="10800000">
          <a:off x="2391883"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דמי ביטוח</a:t>
          </a:r>
          <a:endParaRPr lang="he-IL" sz="1050" kern="1200" dirty="0"/>
        </a:p>
      </dsp:txBody>
      <dsp:txXfrm rot="10800000">
        <a:off x="2568979" y="2923"/>
        <a:ext cx="531290" cy="354192"/>
      </dsp:txXfrm>
    </dsp:sp>
    <dsp:sp modelId="{4F491839-1C66-4DC6-998E-4231421BC74A}">
      <dsp:nvSpPr>
        <dsp:cNvPr id="0" name=""/>
        <dsp:cNvSpPr/>
      </dsp:nvSpPr>
      <dsp:spPr>
        <a:xfrm rot="10800000">
          <a:off x="1594949"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רובד רשות</a:t>
          </a:r>
          <a:endParaRPr lang="he-IL" sz="1050" kern="1200" dirty="0"/>
        </a:p>
      </dsp:txBody>
      <dsp:txXfrm rot="10800000">
        <a:off x="1772045" y="2923"/>
        <a:ext cx="531290" cy="354192"/>
      </dsp:txXfrm>
    </dsp:sp>
    <dsp:sp modelId="{00701568-8664-473E-A9AD-984B7663E0BF}">
      <dsp:nvSpPr>
        <dsp:cNvPr id="0" name=""/>
        <dsp:cNvSpPr/>
      </dsp:nvSpPr>
      <dsp:spPr>
        <a:xfrm rot="10800000">
          <a:off x="798015"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פרישה</a:t>
          </a:r>
          <a:endParaRPr lang="he-IL" sz="1050" kern="1200" dirty="0"/>
        </a:p>
      </dsp:txBody>
      <dsp:txXfrm rot="10800000">
        <a:off x="975111" y="2923"/>
        <a:ext cx="531290" cy="354192"/>
      </dsp:txXfrm>
    </dsp:sp>
    <dsp:sp modelId="{3A9F1D4F-CF10-45D1-8AF2-BB97C4CE8005}">
      <dsp:nvSpPr>
        <dsp:cNvPr id="0" name=""/>
        <dsp:cNvSpPr/>
      </dsp:nvSpPr>
      <dsp:spPr>
        <a:xfrm rot="10800000">
          <a:off x="1081"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תביעות</a:t>
          </a:r>
          <a:endParaRPr lang="he-IL" sz="1050" kern="1200" dirty="0"/>
        </a:p>
      </dsp:txBody>
      <dsp:txXfrm rot="10800000">
        <a:off x="178177" y="2923"/>
        <a:ext cx="531290" cy="3541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89D37-4523-432D-B151-D34BD7C292A4}">
      <dsp:nvSpPr>
        <dsp:cNvPr id="0" name=""/>
        <dsp:cNvSpPr/>
      </dsp:nvSpPr>
      <dsp:spPr>
        <a:xfrm rot="10800000">
          <a:off x="7970420"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הפוליסה</a:t>
          </a:r>
          <a:endParaRPr lang="he-IL" sz="1050" kern="1200" dirty="0"/>
        </a:p>
      </dsp:txBody>
      <dsp:txXfrm rot="10800000">
        <a:off x="8147516" y="2923"/>
        <a:ext cx="531290" cy="354192"/>
      </dsp:txXfrm>
    </dsp:sp>
    <dsp:sp modelId="{65AD9CA1-2954-4508-AF9F-F35F4509274E}">
      <dsp:nvSpPr>
        <dsp:cNvPr id="0" name=""/>
        <dsp:cNvSpPr/>
      </dsp:nvSpPr>
      <dsp:spPr>
        <a:xfrm rot="10800000">
          <a:off x="7173486"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כללי</a:t>
          </a:r>
          <a:endParaRPr lang="he-IL" sz="1050" kern="1200" dirty="0"/>
        </a:p>
      </dsp:txBody>
      <dsp:txXfrm rot="10800000">
        <a:off x="7350582" y="2923"/>
        <a:ext cx="531290" cy="354192"/>
      </dsp:txXfrm>
    </dsp:sp>
    <dsp:sp modelId="{D6D07309-BCBB-498E-8616-D9FCDDD8F6A3}">
      <dsp:nvSpPr>
        <dsp:cNvPr id="0" name=""/>
        <dsp:cNvSpPr/>
      </dsp:nvSpPr>
      <dsp:spPr>
        <a:xfrm rot="10800000">
          <a:off x="6376552"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ניתוחים</a:t>
          </a:r>
          <a:endParaRPr lang="he-IL" sz="1050" kern="1200" dirty="0"/>
        </a:p>
      </dsp:txBody>
      <dsp:txXfrm rot="10800000">
        <a:off x="6553648" y="2923"/>
        <a:ext cx="531290" cy="354192"/>
      </dsp:txXfrm>
    </dsp:sp>
    <dsp:sp modelId="{E45CBE25-F5E4-4881-9483-C59BFBA9EB67}">
      <dsp:nvSpPr>
        <dsp:cNvPr id="0" name=""/>
        <dsp:cNvSpPr/>
      </dsp:nvSpPr>
      <dsp:spPr>
        <a:xfrm rot="10800000">
          <a:off x="5579618"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השתלות</a:t>
          </a:r>
          <a:endParaRPr lang="he-IL" sz="1050" kern="1200" dirty="0"/>
        </a:p>
      </dsp:txBody>
      <dsp:txXfrm rot="10800000">
        <a:off x="5756714" y="2923"/>
        <a:ext cx="531290" cy="354192"/>
      </dsp:txXfrm>
    </dsp:sp>
    <dsp:sp modelId="{EE10C29B-4F40-49D9-BD13-7E317EF10791}">
      <dsp:nvSpPr>
        <dsp:cNvPr id="0" name=""/>
        <dsp:cNvSpPr/>
      </dsp:nvSpPr>
      <dsp:spPr>
        <a:xfrm rot="10800000">
          <a:off x="4782684"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תרופות</a:t>
          </a:r>
          <a:endParaRPr lang="he-IL" sz="1050" kern="1200" dirty="0"/>
        </a:p>
      </dsp:txBody>
      <dsp:txXfrm rot="10800000">
        <a:off x="4959780" y="2923"/>
        <a:ext cx="531290" cy="354192"/>
      </dsp:txXfrm>
    </dsp:sp>
    <dsp:sp modelId="{1A9466D8-28D8-477B-99A1-DEBDABC8FEE9}">
      <dsp:nvSpPr>
        <dsp:cNvPr id="0" name=""/>
        <dsp:cNvSpPr/>
      </dsp:nvSpPr>
      <dsp:spPr>
        <a:xfrm rot="10800000">
          <a:off x="3985750"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ניתוחים בחו"ל</a:t>
          </a:r>
          <a:endParaRPr lang="he-IL" sz="1050" kern="1200" dirty="0"/>
        </a:p>
      </dsp:txBody>
      <dsp:txXfrm rot="10800000">
        <a:off x="4162846" y="2923"/>
        <a:ext cx="531290" cy="354192"/>
      </dsp:txXfrm>
    </dsp:sp>
    <dsp:sp modelId="{FECBA68D-982F-440C-B483-E60C9A914070}">
      <dsp:nvSpPr>
        <dsp:cNvPr id="0" name=""/>
        <dsp:cNvSpPr/>
      </dsp:nvSpPr>
      <dsp:spPr>
        <a:xfrm rot="10800000">
          <a:off x="3188816"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אמבולטורי</a:t>
          </a:r>
          <a:endParaRPr lang="he-IL" sz="1050" kern="1200" dirty="0"/>
        </a:p>
      </dsp:txBody>
      <dsp:txXfrm rot="10800000">
        <a:off x="3365912" y="2923"/>
        <a:ext cx="531290" cy="354192"/>
      </dsp:txXfrm>
    </dsp:sp>
    <dsp:sp modelId="{3BB47639-05B3-4A58-8CD6-B35DED45D1DC}">
      <dsp:nvSpPr>
        <dsp:cNvPr id="0" name=""/>
        <dsp:cNvSpPr/>
      </dsp:nvSpPr>
      <dsp:spPr>
        <a:xfrm rot="10800000">
          <a:off x="2391883"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דמי ביטוח</a:t>
          </a:r>
          <a:endParaRPr lang="he-IL" sz="1050" kern="1200" dirty="0"/>
        </a:p>
      </dsp:txBody>
      <dsp:txXfrm rot="10800000">
        <a:off x="2568979" y="2923"/>
        <a:ext cx="531290" cy="354192"/>
      </dsp:txXfrm>
    </dsp:sp>
    <dsp:sp modelId="{4F491839-1C66-4DC6-998E-4231421BC74A}">
      <dsp:nvSpPr>
        <dsp:cNvPr id="0" name=""/>
        <dsp:cNvSpPr/>
      </dsp:nvSpPr>
      <dsp:spPr>
        <a:xfrm rot="10800000">
          <a:off x="1594949"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רובד רשות</a:t>
          </a:r>
          <a:endParaRPr lang="he-IL" sz="1050" kern="1200" dirty="0"/>
        </a:p>
      </dsp:txBody>
      <dsp:txXfrm rot="10800000">
        <a:off x="1772045" y="2923"/>
        <a:ext cx="531290" cy="354192"/>
      </dsp:txXfrm>
    </dsp:sp>
    <dsp:sp modelId="{00701568-8664-473E-A9AD-984B7663E0BF}">
      <dsp:nvSpPr>
        <dsp:cNvPr id="0" name=""/>
        <dsp:cNvSpPr/>
      </dsp:nvSpPr>
      <dsp:spPr>
        <a:xfrm rot="10800000">
          <a:off x="798015"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פרישה</a:t>
          </a:r>
          <a:endParaRPr lang="he-IL" sz="1050" kern="1200" dirty="0"/>
        </a:p>
      </dsp:txBody>
      <dsp:txXfrm rot="10800000">
        <a:off x="975111" y="2923"/>
        <a:ext cx="531290" cy="354192"/>
      </dsp:txXfrm>
    </dsp:sp>
    <dsp:sp modelId="{3A9F1D4F-CF10-45D1-8AF2-BB97C4CE8005}">
      <dsp:nvSpPr>
        <dsp:cNvPr id="0" name=""/>
        <dsp:cNvSpPr/>
      </dsp:nvSpPr>
      <dsp:spPr>
        <a:xfrm rot="10800000">
          <a:off x="1081"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תביעות</a:t>
          </a:r>
          <a:endParaRPr lang="he-IL" sz="1050" kern="1200" dirty="0"/>
        </a:p>
      </dsp:txBody>
      <dsp:txXfrm rot="10800000">
        <a:off x="178177" y="2923"/>
        <a:ext cx="531290" cy="3541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89D37-4523-432D-B151-D34BD7C292A4}">
      <dsp:nvSpPr>
        <dsp:cNvPr id="0" name=""/>
        <dsp:cNvSpPr/>
      </dsp:nvSpPr>
      <dsp:spPr>
        <a:xfrm rot="10800000">
          <a:off x="7970420"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הפוליסה</a:t>
          </a:r>
          <a:endParaRPr lang="he-IL" sz="1050" kern="1200" dirty="0"/>
        </a:p>
      </dsp:txBody>
      <dsp:txXfrm rot="10800000">
        <a:off x="8147516" y="2923"/>
        <a:ext cx="531290" cy="354192"/>
      </dsp:txXfrm>
    </dsp:sp>
    <dsp:sp modelId="{65AD9CA1-2954-4508-AF9F-F35F4509274E}">
      <dsp:nvSpPr>
        <dsp:cNvPr id="0" name=""/>
        <dsp:cNvSpPr/>
      </dsp:nvSpPr>
      <dsp:spPr>
        <a:xfrm rot="10800000">
          <a:off x="7173486"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כללי</a:t>
          </a:r>
          <a:endParaRPr lang="he-IL" sz="1050" kern="1200" dirty="0"/>
        </a:p>
      </dsp:txBody>
      <dsp:txXfrm rot="10800000">
        <a:off x="7350582" y="2923"/>
        <a:ext cx="531290" cy="354192"/>
      </dsp:txXfrm>
    </dsp:sp>
    <dsp:sp modelId="{D6D07309-BCBB-498E-8616-D9FCDDD8F6A3}">
      <dsp:nvSpPr>
        <dsp:cNvPr id="0" name=""/>
        <dsp:cNvSpPr/>
      </dsp:nvSpPr>
      <dsp:spPr>
        <a:xfrm rot="10800000">
          <a:off x="6376552"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ניתוחים</a:t>
          </a:r>
          <a:endParaRPr lang="he-IL" sz="1050" kern="1200" dirty="0"/>
        </a:p>
      </dsp:txBody>
      <dsp:txXfrm rot="10800000">
        <a:off x="6553648" y="2923"/>
        <a:ext cx="531290" cy="354192"/>
      </dsp:txXfrm>
    </dsp:sp>
    <dsp:sp modelId="{E45CBE25-F5E4-4881-9483-C59BFBA9EB67}">
      <dsp:nvSpPr>
        <dsp:cNvPr id="0" name=""/>
        <dsp:cNvSpPr/>
      </dsp:nvSpPr>
      <dsp:spPr>
        <a:xfrm rot="10800000">
          <a:off x="5579618"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השתלות</a:t>
          </a:r>
          <a:endParaRPr lang="he-IL" sz="1050" kern="1200" dirty="0"/>
        </a:p>
      </dsp:txBody>
      <dsp:txXfrm rot="10800000">
        <a:off x="5756714" y="2923"/>
        <a:ext cx="531290" cy="354192"/>
      </dsp:txXfrm>
    </dsp:sp>
    <dsp:sp modelId="{EE10C29B-4F40-49D9-BD13-7E317EF10791}">
      <dsp:nvSpPr>
        <dsp:cNvPr id="0" name=""/>
        <dsp:cNvSpPr/>
      </dsp:nvSpPr>
      <dsp:spPr>
        <a:xfrm rot="10800000">
          <a:off x="4782684"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תרופות</a:t>
          </a:r>
          <a:endParaRPr lang="he-IL" sz="1050" kern="1200" dirty="0"/>
        </a:p>
      </dsp:txBody>
      <dsp:txXfrm rot="10800000">
        <a:off x="4959780" y="2923"/>
        <a:ext cx="531290" cy="354192"/>
      </dsp:txXfrm>
    </dsp:sp>
    <dsp:sp modelId="{1A9466D8-28D8-477B-99A1-DEBDABC8FEE9}">
      <dsp:nvSpPr>
        <dsp:cNvPr id="0" name=""/>
        <dsp:cNvSpPr/>
      </dsp:nvSpPr>
      <dsp:spPr>
        <a:xfrm rot="10800000">
          <a:off x="3985750"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ניתוחים בחו"ל</a:t>
          </a:r>
          <a:endParaRPr lang="he-IL" sz="1050" kern="1200" dirty="0"/>
        </a:p>
      </dsp:txBody>
      <dsp:txXfrm rot="10800000">
        <a:off x="4162846" y="2923"/>
        <a:ext cx="531290" cy="354192"/>
      </dsp:txXfrm>
    </dsp:sp>
    <dsp:sp modelId="{FECBA68D-982F-440C-B483-E60C9A914070}">
      <dsp:nvSpPr>
        <dsp:cNvPr id="0" name=""/>
        <dsp:cNvSpPr/>
      </dsp:nvSpPr>
      <dsp:spPr>
        <a:xfrm rot="10800000">
          <a:off x="3188816"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אמבולטורי</a:t>
          </a:r>
          <a:endParaRPr lang="he-IL" sz="1050" kern="1200" dirty="0"/>
        </a:p>
      </dsp:txBody>
      <dsp:txXfrm rot="10800000">
        <a:off x="3365912" y="2923"/>
        <a:ext cx="531290" cy="354192"/>
      </dsp:txXfrm>
    </dsp:sp>
    <dsp:sp modelId="{3BB47639-05B3-4A58-8CD6-B35DED45D1DC}">
      <dsp:nvSpPr>
        <dsp:cNvPr id="0" name=""/>
        <dsp:cNvSpPr/>
      </dsp:nvSpPr>
      <dsp:spPr>
        <a:xfrm rot="10800000">
          <a:off x="2391883"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דמי ביטוח</a:t>
          </a:r>
          <a:endParaRPr lang="he-IL" sz="1050" kern="1200" dirty="0"/>
        </a:p>
      </dsp:txBody>
      <dsp:txXfrm rot="10800000">
        <a:off x="2568979" y="2923"/>
        <a:ext cx="531290" cy="354192"/>
      </dsp:txXfrm>
    </dsp:sp>
    <dsp:sp modelId="{4F491839-1C66-4DC6-998E-4231421BC74A}">
      <dsp:nvSpPr>
        <dsp:cNvPr id="0" name=""/>
        <dsp:cNvSpPr/>
      </dsp:nvSpPr>
      <dsp:spPr>
        <a:xfrm rot="10800000">
          <a:off x="1594949"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רובד רשות</a:t>
          </a:r>
          <a:endParaRPr lang="he-IL" sz="1050" kern="1200" dirty="0"/>
        </a:p>
      </dsp:txBody>
      <dsp:txXfrm rot="10800000">
        <a:off x="1772045" y="2923"/>
        <a:ext cx="531290" cy="354192"/>
      </dsp:txXfrm>
    </dsp:sp>
    <dsp:sp modelId="{00701568-8664-473E-A9AD-984B7663E0BF}">
      <dsp:nvSpPr>
        <dsp:cNvPr id="0" name=""/>
        <dsp:cNvSpPr/>
      </dsp:nvSpPr>
      <dsp:spPr>
        <a:xfrm rot="10800000">
          <a:off x="798015"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פרישה</a:t>
          </a:r>
          <a:endParaRPr lang="he-IL" sz="1050" kern="1200" dirty="0"/>
        </a:p>
      </dsp:txBody>
      <dsp:txXfrm rot="10800000">
        <a:off x="975111" y="2923"/>
        <a:ext cx="531290" cy="354192"/>
      </dsp:txXfrm>
    </dsp:sp>
    <dsp:sp modelId="{3A9F1D4F-CF10-45D1-8AF2-BB97C4CE8005}">
      <dsp:nvSpPr>
        <dsp:cNvPr id="0" name=""/>
        <dsp:cNvSpPr/>
      </dsp:nvSpPr>
      <dsp:spPr>
        <a:xfrm rot="10800000">
          <a:off x="1081"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תביעות</a:t>
          </a:r>
          <a:endParaRPr lang="he-IL" sz="1050" kern="1200" dirty="0"/>
        </a:p>
      </dsp:txBody>
      <dsp:txXfrm rot="10800000">
        <a:off x="178177" y="2923"/>
        <a:ext cx="531290" cy="3541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89D37-4523-432D-B151-D34BD7C292A4}">
      <dsp:nvSpPr>
        <dsp:cNvPr id="0" name=""/>
        <dsp:cNvSpPr/>
      </dsp:nvSpPr>
      <dsp:spPr>
        <a:xfrm rot="10800000">
          <a:off x="7970420"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הפוליסה</a:t>
          </a:r>
          <a:endParaRPr lang="he-IL" sz="1050" kern="1200" dirty="0"/>
        </a:p>
      </dsp:txBody>
      <dsp:txXfrm rot="10800000">
        <a:off x="8147516" y="2923"/>
        <a:ext cx="531290" cy="354192"/>
      </dsp:txXfrm>
    </dsp:sp>
    <dsp:sp modelId="{65AD9CA1-2954-4508-AF9F-F35F4509274E}">
      <dsp:nvSpPr>
        <dsp:cNvPr id="0" name=""/>
        <dsp:cNvSpPr/>
      </dsp:nvSpPr>
      <dsp:spPr>
        <a:xfrm rot="10800000">
          <a:off x="7173486"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כללי</a:t>
          </a:r>
          <a:endParaRPr lang="he-IL" sz="1050" kern="1200" dirty="0"/>
        </a:p>
      </dsp:txBody>
      <dsp:txXfrm rot="10800000">
        <a:off x="7350582" y="2923"/>
        <a:ext cx="531290" cy="354192"/>
      </dsp:txXfrm>
    </dsp:sp>
    <dsp:sp modelId="{D6D07309-BCBB-498E-8616-D9FCDDD8F6A3}">
      <dsp:nvSpPr>
        <dsp:cNvPr id="0" name=""/>
        <dsp:cNvSpPr/>
      </dsp:nvSpPr>
      <dsp:spPr>
        <a:xfrm rot="10800000">
          <a:off x="6376552"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ניתוחים</a:t>
          </a:r>
          <a:endParaRPr lang="he-IL" sz="1050" kern="1200" dirty="0"/>
        </a:p>
      </dsp:txBody>
      <dsp:txXfrm rot="10800000">
        <a:off x="6553648" y="2923"/>
        <a:ext cx="531290" cy="354192"/>
      </dsp:txXfrm>
    </dsp:sp>
    <dsp:sp modelId="{E45CBE25-F5E4-4881-9483-C59BFBA9EB67}">
      <dsp:nvSpPr>
        <dsp:cNvPr id="0" name=""/>
        <dsp:cNvSpPr/>
      </dsp:nvSpPr>
      <dsp:spPr>
        <a:xfrm rot="10800000">
          <a:off x="5579618"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השתלות</a:t>
          </a:r>
          <a:endParaRPr lang="he-IL" sz="1050" kern="1200" dirty="0"/>
        </a:p>
      </dsp:txBody>
      <dsp:txXfrm rot="10800000">
        <a:off x="5756714" y="2923"/>
        <a:ext cx="531290" cy="354192"/>
      </dsp:txXfrm>
    </dsp:sp>
    <dsp:sp modelId="{EE10C29B-4F40-49D9-BD13-7E317EF10791}">
      <dsp:nvSpPr>
        <dsp:cNvPr id="0" name=""/>
        <dsp:cNvSpPr/>
      </dsp:nvSpPr>
      <dsp:spPr>
        <a:xfrm rot="10800000">
          <a:off x="4782684"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תרופות</a:t>
          </a:r>
          <a:endParaRPr lang="he-IL" sz="1050" kern="1200" dirty="0"/>
        </a:p>
      </dsp:txBody>
      <dsp:txXfrm rot="10800000">
        <a:off x="4959780" y="2923"/>
        <a:ext cx="531290" cy="354192"/>
      </dsp:txXfrm>
    </dsp:sp>
    <dsp:sp modelId="{1A9466D8-28D8-477B-99A1-DEBDABC8FEE9}">
      <dsp:nvSpPr>
        <dsp:cNvPr id="0" name=""/>
        <dsp:cNvSpPr/>
      </dsp:nvSpPr>
      <dsp:spPr>
        <a:xfrm rot="10800000">
          <a:off x="3985750"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ניתוחים בחו"ל</a:t>
          </a:r>
          <a:endParaRPr lang="he-IL" sz="1050" kern="1200" dirty="0"/>
        </a:p>
      </dsp:txBody>
      <dsp:txXfrm rot="10800000">
        <a:off x="4162846" y="2923"/>
        <a:ext cx="531290" cy="354192"/>
      </dsp:txXfrm>
    </dsp:sp>
    <dsp:sp modelId="{FECBA68D-982F-440C-B483-E60C9A914070}">
      <dsp:nvSpPr>
        <dsp:cNvPr id="0" name=""/>
        <dsp:cNvSpPr/>
      </dsp:nvSpPr>
      <dsp:spPr>
        <a:xfrm rot="10800000">
          <a:off x="3188816"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אמבולטורי</a:t>
          </a:r>
          <a:endParaRPr lang="he-IL" sz="1050" kern="1200" dirty="0"/>
        </a:p>
      </dsp:txBody>
      <dsp:txXfrm rot="10800000">
        <a:off x="3365912" y="2923"/>
        <a:ext cx="531290" cy="354192"/>
      </dsp:txXfrm>
    </dsp:sp>
    <dsp:sp modelId="{3BB47639-05B3-4A58-8CD6-B35DED45D1DC}">
      <dsp:nvSpPr>
        <dsp:cNvPr id="0" name=""/>
        <dsp:cNvSpPr/>
      </dsp:nvSpPr>
      <dsp:spPr>
        <a:xfrm rot="10800000">
          <a:off x="2391883"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דמי ביטוח</a:t>
          </a:r>
          <a:endParaRPr lang="he-IL" sz="1050" kern="1200" dirty="0"/>
        </a:p>
      </dsp:txBody>
      <dsp:txXfrm rot="10800000">
        <a:off x="2568979" y="2923"/>
        <a:ext cx="531290" cy="354192"/>
      </dsp:txXfrm>
    </dsp:sp>
    <dsp:sp modelId="{4F491839-1C66-4DC6-998E-4231421BC74A}">
      <dsp:nvSpPr>
        <dsp:cNvPr id="0" name=""/>
        <dsp:cNvSpPr/>
      </dsp:nvSpPr>
      <dsp:spPr>
        <a:xfrm rot="10800000">
          <a:off x="1594949"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רובד רשות</a:t>
          </a:r>
          <a:endParaRPr lang="he-IL" sz="1050" kern="1200" dirty="0"/>
        </a:p>
      </dsp:txBody>
      <dsp:txXfrm rot="10800000">
        <a:off x="1772045" y="2923"/>
        <a:ext cx="531290" cy="354192"/>
      </dsp:txXfrm>
    </dsp:sp>
    <dsp:sp modelId="{00701568-8664-473E-A9AD-984B7663E0BF}">
      <dsp:nvSpPr>
        <dsp:cNvPr id="0" name=""/>
        <dsp:cNvSpPr/>
      </dsp:nvSpPr>
      <dsp:spPr>
        <a:xfrm rot="10800000">
          <a:off x="798015"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פרישה</a:t>
          </a:r>
          <a:endParaRPr lang="he-IL" sz="1050" kern="1200" dirty="0"/>
        </a:p>
      </dsp:txBody>
      <dsp:txXfrm rot="10800000">
        <a:off x="975111" y="2923"/>
        <a:ext cx="531290" cy="354192"/>
      </dsp:txXfrm>
    </dsp:sp>
    <dsp:sp modelId="{3A9F1D4F-CF10-45D1-8AF2-BB97C4CE8005}">
      <dsp:nvSpPr>
        <dsp:cNvPr id="0" name=""/>
        <dsp:cNvSpPr/>
      </dsp:nvSpPr>
      <dsp:spPr>
        <a:xfrm rot="10800000">
          <a:off x="1081"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תביעות</a:t>
          </a:r>
          <a:endParaRPr lang="he-IL" sz="1050" kern="1200" dirty="0"/>
        </a:p>
      </dsp:txBody>
      <dsp:txXfrm rot="10800000">
        <a:off x="178177" y="2923"/>
        <a:ext cx="531290" cy="3541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89D37-4523-432D-B151-D34BD7C292A4}">
      <dsp:nvSpPr>
        <dsp:cNvPr id="0" name=""/>
        <dsp:cNvSpPr/>
      </dsp:nvSpPr>
      <dsp:spPr>
        <a:xfrm rot="10800000">
          <a:off x="7970420"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הפוליסה</a:t>
          </a:r>
          <a:endParaRPr lang="he-IL" sz="1050" kern="1200" dirty="0"/>
        </a:p>
      </dsp:txBody>
      <dsp:txXfrm rot="10800000">
        <a:off x="8147516" y="2923"/>
        <a:ext cx="531290" cy="354192"/>
      </dsp:txXfrm>
    </dsp:sp>
    <dsp:sp modelId="{65AD9CA1-2954-4508-AF9F-F35F4509274E}">
      <dsp:nvSpPr>
        <dsp:cNvPr id="0" name=""/>
        <dsp:cNvSpPr/>
      </dsp:nvSpPr>
      <dsp:spPr>
        <a:xfrm rot="10800000">
          <a:off x="7173486"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כללי</a:t>
          </a:r>
          <a:endParaRPr lang="he-IL" sz="1050" kern="1200" dirty="0"/>
        </a:p>
      </dsp:txBody>
      <dsp:txXfrm rot="10800000">
        <a:off x="7350582" y="2923"/>
        <a:ext cx="531290" cy="354192"/>
      </dsp:txXfrm>
    </dsp:sp>
    <dsp:sp modelId="{D6D07309-BCBB-498E-8616-D9FCDDD8F6A3}">
      <dsp:nvSpPr>
        <dsp:cNvPr id="0" name=""/>
        <dsp:cNvSpPr/>
      </dsp:nvSpPr>
      <dsp:spPr>
        <a:xfrm rot="10800000">
          <a:off x="6376552"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ניתוחים</a:t>
          </a:r>
          <a:endParaRPr lang="he-IL" sz="1050" kern="1200" dirty="0"/>
        </a:p>
      </dsp:txBody>
      <dsp:txXfrm rot="10800000">
        <a:off x="6553648" y="2923"/>
        <a:ext cx="531290" cy="354192"/>
      </dsp:txXfrm>
    </dsp:sp>
    <dsp:sp modelId="{E45CBE25-F5E4-4881-9483-C59BFBA9EB67}">
      <dsp:nvSpPr>
        <dsp:cNvPr id="0" name=""/>
        <dsp:cNvSpPr/>
      </dsp:nvSpPr>
      <dsp:spPr>
        <a:xfrm rot="10800000">
          <a:off x="5579618"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השתלות</a:t>
          </a:r>
          <a:endParaRPr lang="he-IL" sz="1050" kern="1200" dirty="0"/>
        </a:p>
      </dsp:txBody>
      <dsp:txXfrm rot="10800000">
        <a:off x="5756714" y="2923"/>
        <a:ext cx="531290" cy="354192"/>
      </dsp:txXfrm>
    </dsp:sp>
    <dsp:sp modelId="{EE10C29B-4F40-49D9-BD13-7E317EF10791}">
      <dsp:nvSpPr>
        <dsp:cNvPr id="0" name=""/>
        <dsp:cNvSpPr/>
      </dsp:nvSpPr>
      <dsp:spPr>
        <a:xfrm rot="10800000">
          <a:off x="4782684"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תרופות</a:t>
          </a:r>
          <a:endParaRPr lang="he-IL" sz="1050" kern="1200" dirty="0"/>
        </a:p>
      </dsp:txBody>
      <dsp:txXfrm rot="10800000">
        <a:off x="4959780" y="2923"/>
        <a:ext cx="531290" cy="354192"/>
      </dsp:txXfrm>
    </dsp:sp>
    <dsp:sp modelId="{1A9466D8-28D8-477B-99A1-DEBDABC8FEE9}">
      <dsp:nvSpPr>
        <dsp:cNvPr id="0" name=""/>
        <dsp:cNvSpPr/>
      </dsp:nvSpPr>
      <dsp:spPr>
        <a:xfrm rot="10800000">
          <a:off x="3985750"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ניתוחים בחו"ל</a:t>
          </a:r>
          <a:endParaRPr lang="he-IL" sz="1050" kern="1200" dirty="0"/>
        </a:p>
      </dsp:txBody>
      <dsp:txXfrm rot="10800000">
        <a:off x="4162846" y="2923"/>
        <a:ext cx="531290" cy="354192"/>
      </dsp:txXfrm>
    </dsp:sp>
    <dsp:sp modelId="{FECBA68D-982F-440C-B483-E60C9A914070}">
      <dsp:nvSpPr>
        <dsp:cNvPr id="0" name=""/>
        <dsp:cNvSpPr/>
      </dsp:nvSpPr>
      <dsp:spPr>
        <a:xfrm rot="10800000">
          <a:off x="3188816"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אמבולטורי</a:t>
          </a:r>
          <a:endParaRPr lang="he-IL" sz="1050" kern="1200" dirty="0"/>
        </a:p>
      </dsp:txBody>
      <dsp:txXfrm rot="10800000">
        <a:off x="3365912" y="2923"/>
        <a:ext cx="531290" cy="354192"/>
      </dsp:txXfrm>
    </dsp:sp>
    <dsp:sp modelId="{3BB47639-05B3-4A58-8CD6-B35DED45D1DC}">
      <dsp:nvSpPr>
        <dsp:cNvPr id="0" name=""/>
        <dsp:cNvSpPr/>
      </dsp:nvSpPr>
      <dsp:spPr>
        <a:xfrm rot="10800000">
          <a:off x="2391883"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דמי ביטוח</a:t>
          </a:r>
          <a:endParaRPr lang="he-IL" sz="1050" kern="1200" dirty="0"/>
        </a:p>
      </dsp:txBody>
      <dsp:txXfrm rot="10800000">
        <a:off x="2568979" y="2923"/>
        <a:ext cx="531290" cy="354192"/>
      </dsp:txXfrm>
    </dsp:sp>
    <dsp:sp modelId="{4F491839-1C66-4DC6-998E-4231421BC74A}">
      <dsp:nvSpPr>
        <dsp:cNvPr id="0" name=""/>
        <dsp:cNvSpPr/>
      </dsp:nvSpPr>
      <dsp:spPr>
        <a:xfrm rot="10800000">
          <a:off x="1594949"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רובד רשות</a:t>
          </a:r>
          <a:endParaRPr lang="he-IL" sz="1050" kern="1200" dirty="0"/>
        </a:p>
      </dsp:txBody>
      <dsp:txXfrm rot="10800000">
        <a:off x="1772045" y="2923"/>
        <a:ext cx="531290" cy="354192"/>
      </dsp:txXfrm>
    </dsp:sp>
    <dsp:sp modelId="{00701568-8664-473E-A9AD-984B7663E0BF}">
      <dsp:nvSpPr>
        <dsp:cNvPr id="0" name=""/>
        <dsp:cNvSpPr/>
      </dsp:nvSpPr>
      <dsp:spPr>
        <a:xfrm rot="10800000">
          <a:off x="798015"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פרישה</a:t>
          </a:r>
          <a:endParaRPr lang="he-IL" sz="1050" kern="1200" dirty="0"/>
        </a:p>
      </dsp:txBody>
      <dsp:txXfrm rot="10800000">
        <a:off x="975111" y="2923"/>
        <a:ext cx="531290" cy="354192"/>
      </dsp:txXfrm>
    </dsp:sp>
    <dsp:sp modelId="{3A9F1D4F-CF10-45D1-8AF2-BB97C4CE8005}">
      <dsp:nvSpPr>
        <dsp:cNvPr id="0" name=""/>
        <dsp:cNvSpPr/>
      </dsp:nvSpPr>
      <dsp:spPr>
        <a:xfrm rot="10800000">
          <a:off x="1081"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תביעות</a:t>
          </a:r>
          <a:endParaRPr lang="he-IL" sz="1050" kern="1200" dirty="0"/>
        </a:p>
      </dsp:txBody>
      <dsp:txXfrm rot="10800000">
        <a:off x="178177" y="2923"/>
        <a:ext cx="531290" cy="3541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89D37-4523-432D-B151-D34BD7C292A4}">
      <dsp:nvSpPr>
        <dsp:cNvPr id="0" name=""/>
        <dsp:cNvSpPr/>
      </dsp:nvSpPr>
      <dsp:spPr>
        <a:xfrm rot="10800000">
          <a:off x="7970420"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הפוליסה</a:t>
          </a:r>
          <a:endParaRPr lang="he-IL" sz="1050" kern="1200" dirty="0"/>
        </a:p>
      </dsp:txBody>
      <dsp:txXfrm rot="10800000">
        <a:off x="8147516" y="2923"/>
        <a:ext cx="531290" cy="354192"/>
      </dsp:txXfrm>
    </dsp:sp>
    <dsp:sp modelId="{65AD9CA1-2954-4508-AF9F-F35F4509274E}">
      <dsp:nvSpPr>
        <dsp:cNvPr id="0" name=""/>
        <dsp:cNvSpPr/>
      </dsp:nvSpPr>
      <dsp:spPr>
        <a:xfrm rot="10800000">
          <a:off x="7173486"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כללי</a:t>
          </a:r>
          <a:endParaRPr lang="he-IL" sz="1050" kern="1200" dirty="0"/>
        </a:p>
      </dsp:txBody>
      <dsp:txXfrm rot="10800000">
        <a:off x="7350582" y="2923"/>
        <a:ext cx="531290" cy="354192"/>
      </dsp:txXfrm>
    </dsp:sp>
    <dsp:sp modelId="{D6D07309-BCBB-498E-8616-D9FCDDD8F6A3}">
      <dsp:nvSpPr>
        <dsp:cNvPr id="0" name=""/>
        <dsp:cNvSpPr/>
      </dsp:nvSpPr>
      <dsp:spPr>
        <a:xfrm rot="10800000">
          <a:off x="6376552"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ניתוחים</a:t>
          </a:r>
          <a:endParaRPr lang="he-IL" sz="1050" kern="1200" dirty="0"/>
        </a:p>
      </dsp:txBody>
      <dsp:txXfrm rot="10800000">
        <a:off x="6553648" y="2923"/>
        <a:ext cx="531290" cy="354192"/>
      </dsp:txXfrm>
    </dsp:sp>
    <dsp:sp modelId="{E45CBE25-F5E4-4881-9483-C59BFBA9EB67}">
      <dsp:nvSpPr>
        <dsp:cNvPr id="0" name=""/>
        <dsp:cNvSpPr/>
      </dsp:nvSpPr>
      <dsp:spPr>
        <a:xfrm rot="10800000">
          <a:off x="5579618"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השתלות</a:t>
          </a:r>
          <a:endParaRPr lang="he-IL" sz="1050" kern="1200" dirty="0"/>
        </a:p>
      </dsp:txBody>
      <dsp:txXfrm rot="10800000">
        <a:off x="5756714" y="2923"/>
        <a:ext cx="531290" cy="354192"/>
      </dsp:txXfrm>
    </dsp:sp>
    <dsp:sp modelId="{EE10C29B-4F40-49D9-BD13-7E317EF10791}">
      <dsp:nvSpPr>
        <dsp:cNvPr id="0" name=""/>
        <dsp:cNvSpPr/>
      </dsp:nvSpPr>
      <dsp:spPr>
        <a:xfrm rot="10800000">
          <a:off x="4782684"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תרופות</a:t>
          </a:r>
          <a:endParaRPr lang="he-IL" sz="1050" kern="1200" dirty="0"/>
        </a:p>
      </dsp:txBody>
      <dsp:txXfrm rot="10800000">
        <a:off x="4959780" y="2923"/>
        <a:ext cx="531290" cy="354192"/>
      </dsp:txXfrm>
    </dsp:sp>
    <dsp:sp modelId="{1A9466D8-28D8-477B-99A1-DEBDABC8FEE9}">
      <dsp:nvSpPr>
        <dsp:cNvPr id="0" name=""/>
        <dsp:cNvSpPr/>
      </dsp:nvSpPr>
      <dsp:spPr>
        <a:xfrm rot="10800000">
          <a:off x="3985750"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ניתוחים בחו"ל</a:t>
          </a:r>
          <a:endParaRPr lang="he-IL" sz="1050" kern="1200" dirty="0"/>
        </a:p>
      </dsp:txBody>
      <dsp:txXfrm rot="10800000">
        <a:off x="4162846" y="2923"/>
        <a:ext cx="531290" cy="354192"/>
      </dsp:txXfrm>
    </dsp:sp>
    <dsp:sp modelId="{FECBA68D-982F-440C-B483-E60C9A914070}">
      <dsp:nvSpPr>
        <dsp:cNvPr id="0" name=""/>
        <dsp:cNvSpPr/>
      </dsp:nvSpPr>
      <dsp:spPr>
        <a:xfrm rot="10800000">
          <a:off x="3188816"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אמבולטורי</a:t>
          </a:r>
          <a:endParaRPr lang="he-IL" sz="1050" kern="1200" dirty="0"/>
        </a:p>
      </dsp:txBody>
      <dsp:txXfrm rot="10800000">
        <a:off x="3365912" y="2923"/>
        <a:ext cx="531290" cy="354192"/>
      </dsp:txXfrm>
    </dsp:sp>
    <dsp:sp modelId="{3BB47639-05B3-4A58-8CD6-B35DED45D1DC}">
      <dsp:nvSpPr>
        <dsp:cNvPr id="0" name=""/>
        <dsp:cNvSpPr/>
      </dsp:nvSpPr>
      <dsp:spPr>
        <a:xfrm rot="10800000">
          <a:off x="2391883"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דמי ביטוח</a:t>
          </a:r>
          <a:endParaRPr lang="he-IL" sz="1050" kern="1200" dirty="0"/>
        </a:p>
      </dsp:txBody>
      <dsp:txXfrm rot="10800000">
        <a:off x="2568979" y="2923"/>
        <a:ext cx="531290" cy="354192"/>
      </dsp:txXfrm>
    </dsp:sp>
    <dsp:sp modelId="{4F491839-1C66-4DC6-998E-4231421BC74A}">
      <dsp:nvSpPr>
        <dsp:cNvPr id="0" name=""/>
        <dsp:cNvSpPr/>
      </dsp:nvSpPr>
      <dsp:spPr>
        <a:xfrm rot="10800000">
          <a:off x="1594949"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רובד רשות</a:t>
          </a:r>
          <a:endParaRPr lang="he-IL" sz="1050" kern="1200" dirty="0"/>
        </a:p>
      </dsp:txBody>
      <dsp:txXfrm rot="10800000">
        <a:off x="1772045" y="2923"/>
        <a:ext cx="531290" cy="354192"/>
      </dsp:txXfrm>
    </dsp:sp>
    <dsp:sp modelId="{00701568-8664-473E-A9AD-984B7663E0BF}">
      <dsp:nvSpPr>
        <dsp:cNvPr id="0" name=""/>
        <dsp:cNvSpPr/>
      </dsp:nvSpPr>
      <dsp:spPr>
        <a:xfrm rot="10800000">
          <a:off x="798015"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פרישה</a:t>
          </a:r>
          <a:endParaRPr lang="he-IL" sz="1050" kern="1200" dirty="0"/>
        </a:p>
      </dsp:txBody>
      <dsp:txXfrm rot="10800000">
        <a:off x="975111" y="2923"/>
        <a:ext cx="531290" cy="354192"/>
      </dsp:txXfrm>
    </dsp:sp>
    <dsp:sp modelId="{3A9F1D4F-CF10-45D1-8AF2-BB97C4CE8005}">
      <dsp:nvSpPr>
        <dsp:cNvPr id="0" name=""/>
        <dsp:cNvSpPr/>
      </dsp:nvSpPr>
      <dsp:spPr>
        <a:xfrm rot="10800000">
          <a:off x="1081"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תביעות</a:t>
          </a:r>
          <a:endParaRPr lang="he-IL" sz="1050" kern="1200" dirty="0"/>
        </a:p>
      </dsp:txBody>
      <dsp:txXfrm rot="10800000">
        <a:off x="178177" y="2923"/>
        <a:ext cx="531290" cy="3541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89D37-4523-432D-B151-D34BD7C292A4}">
      <dsp:nvSpPr>
        <dsp:cNvPr id="0" name=""/>
        <dsp:cNvSpPr/>
      </dsp:nvSpPr>
      <dsp:spPr>
        <a:xfrm rot="10800000">
          <a:off x="7970420"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הפוליסה</a:t>
          </a:r>
          <a:endParaRPr lang="he-IL" sz="1050" kern="1200" dirty="0"/>
        </a:p>
      </dsp:txBody>
      <dsp:txXfrm rot="10800000">
        <a:off x="8147516" y="2923"/>
        <a:ext cx="531290" cy="354192"/>
      </dsp:txXfrm>
    </dsp:sp>
    <dsp:sp modelId="{65AD9CA1-2954-4508-AF9F-F35F4509274E}">
      <dsp:nvSpPr>
        <dsp:cNvPr id="0" name=""/>
        <dsp:cNvSpPr/>
      </dsp:nvSpPr>
      <dsp:spPr>
        <a:xfrm rot="10800000">
          <a:off x="7173486"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כללי</a:t>
          </a:r>
          <a:endParaRPr lang="he-IL" sz="1050" kern="1200" dirty="0"/>
        </a:p>
      </dsp:txBody>
      <dsp:txXfrm rot="10800000">
        <a:off x="7350582" y="2923"/>
        <a:ext cx="531290" cy="354192"/>
      </dsp:txXfrm>
    </dsp:sp>
    <dsp:sp modelId="{D6D07309-BCBB-498E-8616-D9FCDDD8F6A3}">
      <dsp:nvSpPr>
        <dsp:cNvPr id="0" name=""/>
        <dsp:cNvSpPr/>
      </dsp:nvSpPr>
      <dsp:spPr>
        <a:xfrm rot="10800000">
          <a:off x="6376552"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ניתוחים</a:t>
          </a:r>
          <a:endParaRPr lang="he-IL" sz="1050" kern="1200" dirty="0"/>
        </a:p>
      </dsp:txBody>
      <dsp:txXfrm rot="10800000">
        <a:off x="6553648" y="2923"/>
        <a:ext cx="531290" cy="354192"/>
      </dsp:txXfrm>
    </dsp:sp>
    <dsp:sp modelId="{E45CBE25-F5E4-4881-9483-C59BFBA9EB67}">
      <dsp:nvSpPr>
        <dsp:cNvPr id="0" name=""/>
        <dsp:cNvSpPr/>
      </dsp:nvSpPr>
      <dsp:spPr>
        <a:xfrm rot="10800000">
          <a:off x="5579618"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השתלות</a:t>
          </a:r>
          <a:endParaRPr lang="he-IL" sz="1050" kern="1200" dirty="0"/>
        </a:p>
      </dsp:txBody>
      <dsp:txXfrm rot="10800000">
        <a:off x="5756714" y="2923"/>
        <a:ext cx="531290" cy="354192"/>
      </dsp:txXfrm>
    </dsp:sp>
    <dsp:sp modelId="{EE10C29B-4F40-49D9-BD13-7E317EF10791}">
      <dsp:nvSpPr>
        <dsp:cNvPr id="0" name=""/>
        <dsp:cNvSpPr/>
      </dsp:nvSpPr>
      <dsp:spPr>
        <a:xfrm rot="10800000">
          <a:off x="4782684"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תרופות</a:t>
          </a:r>
          <a:endParaRPr lang="he-IL" sz="1050" kern="1200" dirty="0"/>
        </a:p>
      </dsp:txBody>
      <dsp:txXfrm rot="10800000">
        <a:off x="4959780" y="2923"/>
        <a:ext cx="531290" cy="354192"/>
      </dsp:txXfrm>
    </dsp:sp>
    <dsp:sp modelId="{1A9466D8-28D8-477B-99A1-DEBDABC8FEE9}">
      <dsp:nvSpPr>
        <dsp:cNvPr id="0" name=""/>
        <dsp:cNvSpPr/>
      </dsp:nvSpPr>
      <dsp:spPr>
        <a:xfrm rot="10800000">
          <a:off x="3985750"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ניתוחים בחו"ל</a:t>
          </a:r>
          <a:endParaRPr lang="he-IL" sz="1050" kern="1200" dirty="0"/>
        </a:p>
      </dsp:txBody>
      <dsp:txXfrm rot="10800000">
        <a:off x="4162846" y="2923"/>
        <a:ext cx="531290" cy="354192"/>
      </dsp:txXfrm>
    </dsp:sp>
    <dsp:sp modelId="{FECBA68D-982F-440C-B483-E60C9A914070}">
      <dsp:nvSpPr>
        <dsp:cNvPr id="0" name=""/>
        <dsp:cNvSpPr/>
      </dsp:nvSpPr>
      <dsp:spPr>
        <a:xfrm rot="10800000">
          <a:off x="3188816"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אמבולטורי</a:t>
          </a:r>
          <a:endParaRPr lang="he-IL" sz="1050" kern="1200" dirty="0"/>
        </a:p>
      </dsp:txBody>
      <dsp:txXfrm rot="10800000">
        <a:off x="3365912" y="2923"/>
        <a:ext cx="531290" cy="354192"/>
      </dsp:txXfrm>
    </dsp:sp>
    <dsp:sp modelId="{3BB47639-05B3-4A58-8CD6-B35DED45D1DC}">
      <dsp:nvSpPr>
        <dsp:cNvPr id="0" name=""/>
        <dsp:cNvSpPr/>
      </dsp:nvSpPr>
      <dsp:spPr>
        <a:xfrm rot="10800000">
          <a:off x="2391883"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דמי ביטוח</a:t>
          </a:r>
          <a:endParaRPr lang="he-IL" sz="1050" kern="1200" dirty="0"/>
        </a:p>
      </dsp:txBody>
      <dsp:txXfrm rot="10800000">
        <a:off x="2568979" y="2923"/>
        <a:ext cx="531290" cy="354192"/>
      </dsp:txXfrm>
    </dsp:sp>
    <dsp:sp modelId="{4F491839-1C66-4DC6-998E-4231421BC74A}">
      <dsp:nvSpPr>
        <dsp:cNvPr id="0" name=""/>
        <dsp:cNvSpPr/>
      </dsp:nvSpPr>
      <dsp:spPr>
        <a:xfrm rot="10800000">
          <a:off x="1594949"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רובד רשות</a:t>
          </a:r>
          <a:endParaRPr lang="he-IL" sz="1050" kern="1200" dirty="0"/>
        </a:p>
      </dsp:txBody>
      <dsp:txXfrm rot="10800000">
        <a:off x="1772045" y="2923"/>
        <a:ext cx="531290" cy="354192"/>
      </dsp:txXfrm>
    </dsp:sp>
    <dsp:sp modelId="{00701568-8664-473E-A9AD-984B7663E0BF}">
      <dsp:nvSpPr>
        <dsp:cNvPr id="0" name=""/>
        <dsp:cNvSpPr/>
      </dsp:nvSpPr>
      <dsp:spPr>
        <a:xfrm rot="10800000">
          <a:off x="798015"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פרישה</a:t>
          </a:r>
          <a:endParaRPr lang="he-IL" sz="1050" kern="1200" dirty="0"/>
        </a:p>
      </dsp:txBody>
      <dsp:txXfrm rot="10800000">
        <a:off x="975111" y="2923"/>
        <a:ext cx="531290" cy="354192"/>
      </dsp:txXfrm>
    </dsp:sp>
    <dsp:sp modelId="{3A9F1D4F-CF10-45D1-8AF2-BB97C4CE8005}">
      <dsp:nvSpPr>
        <dsp:cNvPr id="0" name=""/>
        <dsp:cNvSpPr/>
      </dsp:nvSpPr>
      <dsp:spPr>
        <a:xfrm rot="10800000">
          <a:off x="1081" y="2923"/>
          <a:ext cx="885482" cy="3541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69" tIns="14669" rIns="44006" bIns="14669" numCol="1" spcCol="1270" anchor="ctr" anchorCtr="0">
          <a:noAutofit/>
        </a:bodyPr>
        <a:lstStyle/>
        <a:p>
          <a:pPr lvl="0" algn="ctr" defTabSz="466725" rtl="1">
            <a:lnSpc>
              <a:spcPct val="90000"/>
            </a:lnSpc>
            <a:spcBef>
              <a:spcPct val="0"/>
            </a:spcBef>
            <a:spcAft>
              <a:spcPct val="35000"/>
            </a:spcAft>
          </a:pPr>
          <a:r>
            <a:rPr lang="he-IL" sz="1050" kern="1200" dirty="0" smtClean="0"/>
            <a:t>תביעות</a:t>
          </a:r>
          <a:endParaRPr lang="he-IL" sz="1050" kern="1200" dirty="0"/>
        </a:p>
      </dsp:txBody>
      <dsp:txXfrm rot="10800000">
        <a:off x="178177" y="2923"/>
        <a:ext cx="531290" cy="3541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B58BEEE9-36B8-4767-B1BB-73D6F1B0377F}" type="datetimeFigureOut">
              <a:rPr lang="he-IL" smtClean="0"/>
              <a:t>י"ט/חשון/תשפ"ב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F152BE78-BB43-4656-ACC7-05ADE1BAC468}" type="slidenum">
              <a:rPr lang="he-IL" smtClean="0"/>
              <a:t>‹#›</a:t>
            </a:fld>
            <a:endParaRPr lang="he-IL"/>
          </a:p>
        </p:txBody>
      </p:sp>
    </p:spTree>
    <p:extLst>
      <p:ext uri="{BB962C8B-B14F-4D97-AF65-F5344CB8AC3E}">
        <p14:creationId xmlns:p14="http://schemas.microsoft.com/office/powerpoint/2010/main" val="169516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B58BEEE9-36B8-4767-B1BB-73D6F1B0377F}" type="datetimeFigureOut">
              <a:rPr lang="he-IL" smtClean="0"/>
              <a:t>י"ט/חשון/תשפ"ב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F152BE78-BB43-4656-ACC7-05ADE1BAC468}" type="slidenum">
              <a:rPr lang="he-IL" smtClean="0"/>
              <a:t>‹#›</a:t>
            </a:fld>
            <a:endParaRPr lang="he-IL"/>
          </a:p>
        </p:txBody>
      </p:sp>
    </p:spTree>
    <p:extLst>
      <p:ext uri="{BB962C8B-B14F-4D97-AF65-F5344CB8AC3E}">
        <p14:creationId xmlns:p14="http://schemas.microsoft.com/office/powerpoint/2010/main" val="622562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B58BEEE9-36B8-4767-B1BB-73D6F1B0377F}" type="datetimeFigureOut">
              <a:rPr lang="he-IL" smtClean="0"/>
              <a:t>י"ט/חשון/תשפ"ב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F152BE78-BB43-4656-ACC7-05ADE1BAC468}" type="slidenum">
              <a:rPr lang="he-IL" smtClean="0"/>
              <a:t>‹#›</a:t>
            </a:fld>
            <a:endParaRPr lang="he-IL"/>
          </a:p>
        </p:txBody>
      </p:sp>
    </p:spTree>
    <p:extLst>
      <p:ext uri="{BB962C8B-B14F-4D97-AF65-F5344CB8AC3E}">
        <p14:creationId xmlns:p14="http://schemas.microsoft.com/office/powerpoint/2010/main" val="3165775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B58BEEE9-36B8-4767-B1BB-73D6F1B0377F}" type="datetimeFigureOut">
              <a:rPr lang="he-IL" smtClean="0"/>
              <a:t>י"ט/חשון/תשפ"ב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F152BE78-BB43-4656-ACC7-05ADE1BAC468}" type="slidenum">
              <a:rPr lang="he-IL" smtClean="0"/>
              <a:t>‹#›</a:t>
            </a:fld>
            <a:endParaRPr lang="he-IL"/>
          </a:p>
        </p:txBody>
      </p:sp>
    </p:spTree>
    <p:extLst>
      <p:ext uri="{BB962C8B-B14F-4D97-AF65-F5344CB8AC3E}">
        <p14:creationId xmlns:p14="http://schemas.microsoft.com/office/powerpoint/2010/main" val="1335031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B58BEEE9-36B8-4767-B1BB-73D6F1B0377F}" type="datetimeFigureOut">
              <a:rPr lang="he-IL" smtClean="0"/>
              <a:t>י"ט/חשון/תשפ"ב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F152BE78-BB43-4656-ACC7-05ADE1BAC468}" type="slidenum">
              <a:rPr lang="he-IL" smtClean="0"/>
              <a:t>‹#›</a:t>
            </a:fld>
            <a:endParaRPr lang="he-IL"/>
          </a:p>
        </p:txBody>
      </p:sp>
    </p:spTree>
    <p:extLst>
      <p:ext uri="{BB962C8B-B14F-4D97-AF65-F5344CB8AC3E}">
        <p14:creationId xmlns:p14="http://schemas.microsoft.com/office/powerpoint/2010/main" val="2201395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B58BEEE9-36B8-4767-B1BB-73D6F1B0377F}" type="datetimeFigureOut">
              <a:rPr lang="he-IL" smtClean="0"/>
              <a:t>י"ט/חשון/תשפ"ב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F152BE78-BB43-4656-ACC7-05ADE1BAC468}" type="slidenum">
              <a:rPr lang="he-IL" smtClean="0"/>
              <a:t>‹#›</a:t>
            </a:fld>
            <a:endParaRPr lang="he-IL"/>
          </a:p>
        </p:txBody>
      </p:sp>
    </p:spTree>
    <p:extLst>
      <p:ext uri="{BB962C8B-B14F-4D97-AF65-F5344CB8AC3E}">
        <p14:creationId xmlns:p14="http://schemas.microsoft.com/office/powerpoint/2010/main" val="1642075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B58BEEE9-36B8-4767-B1BB-73D6F1B0377F}" type="datetimeFigureOut">
              <a:rPr lang="he-IL" smtClean="0"/>
              <a:t>י"ט/חשון/תשפ"ב</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F152BE78-BB43-4656-ACC7-05ADE1BAC468}" type="slidenum">
              <a:rPr lang="he-IL" smtClean="0"/>
              <a:t>‹#›</a:t>
            </a:fld>
            <a:endParaRPr lang="he-IL"/>
          </a:p>
        </p:txBody>
      </p:sp>
    </p:spTree>
    <p:extLst>
      <p:ext uri="{BB962C8B-B14F-4D97-AF65-F5344CB8AC3E}">
        <p14:creationId xmlns:p14="http://schemas.microsoft.com/office/powerpoint/2010/main" val="2624982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B58BEEE9-36B8-4767-B1BB-73D6F1B0377F}" type="datetimeFigureOut">
              <a:rPr lang="he-IL" smtClean="0"/>
              <a:t>י"ט/חשון/תשפ"ב</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F152BE78-BB43-4656-ACC7-05ADE1BAC468}" type="slidenum">
              <a:rPr lang="he-IL" smtClean="0"/>
              <a:t>‹#›</a:t>
            </a:fld>
            <a:endParaRPr lang="he-IL"/>
          </a:p>
        </p:txBody>
      </p:sp>
    </p:spTree>
    <p:extLst>
      <p:ext uri="{BB962C8B-B14F-4D97-AF65-F5344CB8AC3E}">
        <p14:creationId xmlns:p14="http://schemas.microsoft.com/office/powerpoint/2010/main" val="1751810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B58BEEE9-36B8-4767-B1BB-73D6F1B0377F}" type="datetimeFigureOut">
              <a:rPr lang="he-IL" smtClean="0"/>
              <a:t>י"ט/חשון/תשפ"ב</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F152BE78-BB43-4656-ACC7-05ADE1BAC468}" type="slidenum">
              <a:rPr lang="he-IL" smtClean="0"/>
              <a:t>‹#›</a:t>
            </a:fld>
            <a:endParaRPr lang="he-IL"/>
          </a:p>
        </p:txBody>
      </p:sp>
    </p:spTree>
    <p:extLst>
      <p:ext uri="{BB962C8B-B14F-4D97-AF65-F5344CB8AC3E}">
        <p14:creationId xmlns:p14="http://schemas.microsoft.com/office/powerpoint/2010/main" val="247488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B58BEEE9-36B8-4767-B1BB-73D6F1B0377F}" type="datetimeFigureOut">
              <a:rPr lang="he-IL" smtClean="0"/>
              <a:t>י"ט/חשון/תשפ"ב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F152BE78-BB43-4656-ACC7-05ADE1BAC468}" type="slidenum">
              <a:rPr lang="he-IL" smtClean="0"/>
              <a:t>‹#›</a:t>
            </a:fld>
            <a:endParaRPr lang="he-IL"/>
          </a:p>
        </p:txBody>
      </p:sp>
    </p:spTree>
    <p:extLst>
      <p:ext uri="{BB962C8B-B14F-4D97-AF65-F5344CB8AC3E}">
        <p14:creationId xmlns:p14="http://schemas.microsoft.com/office/powerpoint/2010/main" val="2580306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B58BEEE9-36B8-4767-B1BB-73D6F1B0377F}" type="datetimeFigureOut">
              <a:rPr lang="he-IL" smtClean="0"/>
              <a:t>י"ט/חשון/תשפ"ב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F152BE78-BB43-4656-ACC7-05ADE1BAC468}" type="slidenum">
              <a:rPr lang="he-IL" smtClean="0"/>
              <a:t>‹#›</a:t>
            </a:fld>
            <a:endParaRPr lang="he-IL"/>
          </a:p>
        </p:txBody>
      </p:sp>
    </p:spTree>
    <p:extLst>
      <p:ext uri="{BB962C8B-B14F-4D97-AF65-F5344CB8AC3E}">
        <p14:creationId xmlns:p14="http://schemas.microsoft.com/office/powerpoint/2010/main" val="2593146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cid:image002.jpg@01CC3C77.E826713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58BEEE9-36B8-4767-B1BB-73D6F1B0377F}" type="datetimeFigureOut">
              <a:rPr lang="he-IL" smtClean="0"/>
              <a:t>י"ט/חשון/תשפ"ב</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152BE78-BB43-4656-ACC7-05ADE1BAC468}" type="slidenum">
              <a:rPr lang="he-IL" smtClean="0"/>
              <a:t>‹#›</a:t>
            </a:fld>
            <a:endParaRPr lang="he-IL"/>
          </a:p>
        </p:txBody>
      </p:sp>
      <p:pic>
        <p:nvPicPr>
          <p:cNvPr id="7" name="תמונה 6"/>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5517232"/>
            <a:ext cx="2060948" cy="1224136"/>
          </a:xfrm>
          <a:prstGeom prst="rect">
            <a:avLst/>
          </a:prstGeom>
        </p:spPr>
      </p:pic>
      <p:pic>
        <p:nvPicPr>
          <p:cNvPr id="8" name="תמונה 7" descr="SiemensLogo"/>
          <p:cNvPicPr/>
          <p:nvPr/>
        </p:nvPicPr>
        <p:blipFill>
          <a:blip r:embed="rId14" r:link="rId16" cstate="print">
            <a:clrChange>
              <a:clrFrom>
                <a:srgbClr val="E5E5E3"/>
              </a:clrFrom>
              <a:clrTo>
                <a:srgbClr val="E5E5E3">
                  <a:alpha val="0"/>
                </a:srgbClr>
              </a:clrTo>
            </a:clrChange>
            <a:extLst>
              <a:ext uri="{BEBA8EAE-BF5A-486C-A8C5-ECC9F3942E4B}">
                <a14:imgProps xmlns:a14="http://schemas.microsoft.com/office/drawing/2010/main">
                  <a14:imgLayer r:embed="rId15">
                    <a14:imgEffect>
                      <a14:brightnessContrast bright="-20000" contrast="40000"/>
                    </a14:imgEffect>
                  </a14:imgLayer>
                </a14:imgProps>
              </a:ext>
            </a:extLst>
          </a:blip>
          <a:srcRect/>
          <a:stretch>
            <a:fillRect/>
          </a:stretch>
        </p:blipFill>
        <p:spPr bwMode="auto">
          <a:xfrm>
            <a:off x="7236296" y="296652"/>
            <a:ext cx="1730499" cy="468052"/>
          </a:xfrm>
          <a:prstGeom prst="rect">
            <a:avLst/>
          </a:prstGeom>
          <a:noFill/>
          <a:ln w="9525">
            <a:noFill/>
            <a:miter lim="800000"/>
            <a:headEnd/>
            <a:tailEnd/>
          </a:ln>
        </p:spPr>
      </p:pic>
    </p:spTree>
    <p:extLst>
      <p:ext uri="{BB962C8B-B14F-4D97-AF65-F5344CB8AC3E}">
        <p14:creationId xmlns:p14="http://schemas.microsoft.com/office/powerpoint/2010/main" val="1183494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il/url?sa=i&amp;url=https://www.expatica.com/lu/healthcare/healthcare-basics/health-insurance-in-luxembourg-760313/&amp;psig=AOvVaw3FZ0ku4nWlV8cJN26AOMmj&amp;ust=1629877110956000&amp;source=images&amp;cd=vfe&amp;ved=0CAcQjRxqFwoTCJj2_8mTyfICFQAAAAAdAAAAABAW"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9.jpeg"/><Relationship Id="rId7" Type="http://schemas.openxmlformats.org/officeDocument/2006/relationships/diagramColors" Target="../diagrams/colors10.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hyperlink" Target="https://www.google.co.il/url?sa=i&amp;url=https://www.bajajallianz.com/marathi/health-insurance-plans/family-health-insurance-india.html&amp;psig=AOvVaw1ABFdVlss3aGda4hSLO2gZ&amp;ust=1630666662826000&amp;source=images&amp;cd=vfe&amp;ved=0CAYQjRxqFwoTCMDQ1u2Q4PICFQAAAAAdAAAAABAF" TargetMode="External"/><Relationship Id="rId7" Type="http://schemas.openxmlformats.org/officeDocument/2006/relationships/diagramQuickStyle" Target="../diagrams/quickStyle1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10.png"/><Relationship Id="rId9" Type="http://schemas.microsoft.com/office/2007/relationships/diagramDrawing" Target="../diagrams/drawing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o.il/url?sa=i&amp;url=https://educaloi.qc.ca/en/capsules/the-public-health-insurance-plan/&amp;psig=AOvVaw3FZ0ku4nWlV8cJN26AOMmj&amp;ust=1629877110956000&amp;source=images&amp;cd=vfe&amp;ved=0CAcQjRxqFwoTCJj2_8mTyfICFQAAAAAdAAAAABA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google.co.il/url?sa=i&amp;url=https://www.financialexpress.com/money/insurance/health-insurance-guidelines-modified-by-irdai-check-your-rights-as-a-policyholder/1812082/&amp;psig=AOvVaw0-3wW9utjBYwxCVWwj5hBh&amp;ust=1629787681896000&amp;source=images&amp;cd=vfe&amp;ved=0CAcQjRxqFwoTCNCG1rvGxvICFQAAAAAdAAAAABAf" TargetMode="External"/><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5.jpeg"/><Relationship Id="rId14" Type="http://schemas.microsoft.com/office/2007/relationships/diagramDrawing" Target="../diagrams/drawing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jpeg"/><Relationship Id="rId7" Type="http://schemas.openxmlformats.org/officeDocument/2006/relationships/diagramColors" Target="../diagrams/colors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hyperlink" Target="http://www.drpriman.co.il/?CategoryID=313&amp;ArticleID=146" TargetMode="External"/><Relationship Id="rId7" Type="http://schemas.openxmlformats.org/officeDocument/2006/relationships/diagramLayout" Target="../diagrams/layout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hyperlink" Target="http://ads.doctors.co.il/delivery/ck.php?maxparams=2__bannerid=1229" TargetMode="External"/><Relationship Id="rId10" Type="http://schemas.microsoft.com/office/2007/relationships/diagramDrawing" Target="../diagrams/drawing5.xml"/><Relationship Id="rId4" Type="http://schemas.openxmlformats.org/officeDocument/2006/relationships/slide" Target="slide8.xml"/><Relationship Id="rId9" Type="http://schemas.openxmlformats.org/officeDocument/2006/relationships/diagramColors" Target="../diagrams/colors5.xml"/></Relationships>
</file>

<file path=ppt/slides/_rels/slide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7.emf"/><Relationship Id="rId7" Type="http://schemas.openxmlformats.org/officeDocument/2006/relationships/diagramColors" Target="../diagrams/colors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hyperlink" Target="https://www.google.co.il/url?sa=i&amp;url=https://mypharmacist.co.il/archives/282&amp;psig=AOvVaw2ZZzFd_T2FENngkec7--0b&amp;ust=1629791235118000&amp;source=images&amp;cd=vfe&amp;ved=0CAcQjRxqFwoTCPjb_9jTxvICFQAAAAAdAAAAABAK" TargetMode="External"/><Relationship Id="rId7" Type="http://schemas.openxmlformats.org/officeDocument/2006/relationships/diagramQuickStyle" Target="../diagrams/quickStyle8.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8.jpeg"/><Relationship Id="rId9" Type="http://schemas.microsoft.com/office/2007/relationships/diagramDrawing" Target="../diagrams/drawing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3" name="Picture 19" descr="Getting health insurance in Luxembourg | Expatic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5455"/>
            <a:ext cx="9180512" cy="5167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392388" y="-347"/>
            <a:ext cx="5796136" cy="5016758"/>
          </a:xfrm>
          <a:prstGeom prst="rect">
            <a:avLst/>
          </a:prstGeom>
          <a:noFill/>
          <a:ln w="19050">
            <a:noFill/>
          </a:ln>
        </p:spPr>
        <p:txBody>
          <a:bodyPr wrap="square" rtlCol="1">
            <a:spAutoFit/>
          </a:bodyPr>
          <a:lstStyle/>
          <a:p>
            <a:pPr algn="ctr" rtl="0"/>
            <a:endParaRPr lang="he-IL" sz="1000" b="1" dirty="0" smtClean="0">
              <a:ln>
                <a:solidFill>
                  <a:srgbClr val="0066FF"/>
                </a:solidFill>
              </a:ln>
              <a:solidFill>
                <a:srgbClr val="0070C0"/>
              </a:solidFill>
            </a:endParaRPr>
          </a:p>
          <a:p>
            <a:pPr algn="ctr" rtl="0"/>
            <a:r>
              <a:rPr lang="he-IL" sz="8000" b="1" dirty="0" smtClean="0">
                <a:ln>
                  <a:solidFill>
                    <a:srgbClr val="0066FF"/>
                  </a:solidFill>
                </a:ln>
                <a:solidFill>
                  <a:srgbClr val="0070C0"/>
                </a:solidFill>
                <a:effectLst/>
              </a:rPr>
              <a:t> </a:t>
            </a:r>
            <a:r>
              <a:rPr lang="he-IL" sz="8000" b="1" dirty="0" smtClean="0">
                <a:ln>
                  <a:solidFill>
                    <a:srgbClr val="0066FF"/>
                  </a:solidFill>
                </a:ln>
                <a:solidFill>
                  <a:srgbClr val="0070C0"/>
                </a:solidFill>
                <a:effectLst/>
              </a:rPr>
              <a:t>ביטוח</a:t>
            </a:r>
            <a:endParaRPr lang="he-IL" sz="8000" b="1" dirty="0" smtClean="0">
              <a:ln>
                <a:solidFill>
                  <a:srgbClr val="0066FF"/>
                </a:solidFill>
              </a:ln>
              <a:solidFill>
                <a:srgbClr val="0070C0"/>
              </a:solidFill>
              <a:effectLst/>
            </a:endParaRPr>
          </a:p>
          <a:p>
            <a:pPr algn="ctr" rtl="0"/>
            <a:r>
              <a:rPr lang="he-IL" sz="8000" b="1" dirty="0" smtClean="0">
                <a:ln>
                  <a:solidFill>
                    <a:srgbClr val="0066FF"/>
                  </a:solidFill>
                </a:ln>
                <a:solidFill>
                  <a:srgbClr val="0070C0"/>
                </a:solidFill>
                <a:effectLst/>
              </a:rPr>
              <a:t>  </a:t>
            </a:r>
            <a:r>
              <a:rPr lang="he-IL" sz="8000" b="1" dirty="0" smtClean="0">
                <a:ln>
                  <a:solidFill>
                    <a:srgbClr val="0066FF"/>
                  </a:solidFill>
                </a:ln>
                <a:solidFill>
                  <a:srgbClr val="0070C0"/>
                </a:solidFill>
                <a:effectLst/>
              </a:rPr>
              <a:t>בריאות </a:t>
            </a:r>
            <a:r>
              <a:rPr lang="he-IL" sz="8000" b="1" dirty="0" err="1" smtClean="0">
                <a:ln>
                  <a:solidFill>
                    <a:srgbClr val="0066FF"/>
                  </a:solidFill>
                </a:ln>
                <a:solidFill>
                  <a:srgbClr val="0070C0"/>
                </a:solidFill>
                <a:effectLst/>
              </a:rPr>
              <a:t>קלוקטיבי</a:t>
            </a:r>
            <a:endParaRPr lang="he-IL" sz="8000" b="1" dirty="0" smtClean="0">
              <a:ln>
                <a:solidFill>
                  <a:srgbClr val="0066FF"/>
                </a:solidFill>
              </a:ln>
              <a:solidFill>
                <a:srgbClr val="0070C0"/>
              </a:solidFill>
              <a:effectLst/>
            </a:endParaRPr>
          </a:p>
          <a:p>
            <a:pPr algn="ctr" rtl="0"/>
            <a:r>
              <a:rPr lang="he-IL" sz="3000" b="1" dirty="0" smtClean="0">
                <a:ln>
                  <a:solidFill>
                    <a:srgbClr val="0066FF"/>
                  </a:solidFill>
                </a:ln>
                <a:solidFill>
                  <a:srgbClr val="0070C0"/>
                </a:solidFill>
                <a:effectLst/>
              </a:rPr>
              <a:t>מחלקת בריאות</a:t>
            </a:r>
          </a:p>
          <a:p>
            <a:pPr algn="ctr" rtl="0"/>
            <a:r>
              <a:rPr lang="he-IL" sz="3000" b="1" dirty="0" smtClean="0">
                <a:ln>
                  <a:solidFill>
                    <a:srgbClr val="0066FF"/>
                  </a:solidFill>
                </a:ln>
                <a:solidFill>
                  <a:srgbClr val="0070C0"/>
                </a:solidFill>
                <a:effectLst/>
              </a:rPr>
              <a:t>  שגיא יוגב</a:t>
            </a:r>
          </a:p>
          <a:p>
            <a:pPr algn="ctr" rtl="0"/>
            <a:endParaRPr lang="he-IL" sz="1000" b="1" dirty="0">
              <a:ln>
                <a:solidFill>
                  <a:srgbClr val="0066FF"/>
                </a:solidFill>
              </a:ln>
              <a:solidFill>
                <a:srgbClr val="0070C0"/>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00" y="5589240"/>
            <a:ext cx="87630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5" descr="Health"/>
          <p:cNvSpPr>
            <a:spLocks noChangeAspect="1" noChangeArrowheads="1"/>
          </p:cNvSpPr>
          <p:nvPr/>
        </p:nvSpPr>
        <p:spPr bwMode="auto">
          <a:xfrm>
            <a:off x="-61913" y="-136525"/>
            <a:ext cx="2714626" cy="1685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5" name="AutoShape 15" descr="Getting health insurance in Luxembourg | Expatica"/>
          <p:cNvSpPr>
            <a:spLocks noChangeAspect="1" noChangeArrowheads="1"/>
          </p:cNvSpPr>
          <p:nvPr/>
        </p:nvSpPr>
        <p:spPr bwMode="auto">
          <a:xfrm>
            <a:off x="-61913" y="-136525"/>
            <a:ext cx="2857501" cy="1609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6" name="AutoShape 17" descr="Getting health insurance in Luxembourg | Expatica"/>
          <p:cNvSpPr>
            <a:spLocks noChangeAspect="1" noChangeArrowheads="1"/>
          </p:cNvSpPr>
          <p:nvPr/>
        </p:nvSpPr>
        <p:spPr bwMode="auto">
          <a:xfrm>
            <a:off x="90487" y="15875"/>
            <a:ext cx="2857501" cy="1609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7" name="TextBox 16"/>
          <p:cNvSpPr txBox="1"/>
          <p:nvPr/>
        </p:nvSpPr>
        <p:spPr>
          <a:xfrm>
            <a:off x="2267744" y="5733256"/>
            <a:ext cx="5796136" cy="707886"/>
          </a:xfrm>
          <a:prstGeom prst="rect">
            <a:avLst/>
          </a:prstGeom>
          <a:noFill/>
          <a:ln w="19050">
            <a:noFill/>
          </a:ln>
        </p:spPr>
        <p:txBody>
          <a:bodyPr wrap="square" rtlCol="1">
            <a:spAutoFit/>
          </a:bodyPr>
          <a:lstStyle/>
          <a:p>
            <a:pPr algn="ctr" rtl="0"/>
            <a:r>
              <a:rPr lang="he-IL" sz="2000" b="1" dirty="0" smtClean="0">
                <a:ln w="18415" cmpd="sng">
                  <a:noFill/>
                  <a:prstDash val="solid"/>
                </a:ln>
                <a:solidFill>
                  <a:srgbClr val="FF0000"/>
                </a:solidFill>
                <a:effectLst>
                  <a:outerShdw blurRad="63500" dir="3600000" algn="tl" rotWithShape="0">
                    <a:srgbClr val="000000">
                      <a:alpha val="70000"/>
                    </a:srgbClr>
                  </a:outerShdw>
                </a:effectLst>
              </a:rPr>
              <a:t>"תשע עשיריות של אושרנו מבוססות על בריאותנו " </a:t>
            </a:r>
          </a:p>
          <a:p>
            <a:pPr algn="ctr" rtl="0"/>
            <a:r>
              <a:rPr lang="he-IL" sz="2000" b="1" dirty="0" smtClean="0">
                <a:ln w="18415" cmpd="sng">
                  <a:noFill/>
                  <a:prstDash val="solid"/>
                </a:ln>
                <a:solidFill>
                  <a:srgbClr val="FF0000"/>
                </a:solidFill>
                <a:effectLst>
                  <a:outerShdw blurRad="63500" dir="3600000" algn="tl" rotWithShape="0">
                    <a:srgbClr val="000000">
                      <a:alpha val="70000"/>
                    </a:srgbClr>
                  </a:outerShdw>
                </a:effectLst>
              </a:rPr>
              <a:t>ארתור שופנהאואר</a:t>
            </a:r>
            <a:endParaRPr lang="he-IL" sz="2000" b="1" dirty="0">
              <a:ln w="18415" cmpd="sng">
                <a:noFill/>
                <a:prstDash val="solid"/>
              </a:ln>
              <a:solidFill>
                <a:srgbClr val="FF0000"/>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02151341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fltVal val="0"/>
                                          </p:val>
                                        </p:tav>
                                        <p:tav tm="100000">
                                          <p:val>
                                            <p:strVal val="#ppt_w"/>
                                          </p:val>
                                        </p:tav>
                                      </p:tavLst>
                                    </p:anim>
                                    <p:anim calcmode="lin" valueType="num">
                                      <p:cBhvr>
                                        <p:cTn id="13" dur="1000" fill="hold"/>
                                        <p:tgtEl>
                                          <p:spTgt spid="17"/>
                                        </p:tgtEl>
                                        <p:attrNameLst>
                                          <p:attrName>ppt_h</p:attrName>
                                        </p:attrNameLst>
                                      </p:cBhvr>
                                      <p:tavLst>
                                        <p:tav tm="0">
                                          <p:val>
                                            <p:fltVal val="0"/>
                                          </p:val>
                                        </p:tav>
                                        <p:tav tm="100000">
                                          <p:val>
                                            <p:strVal val="#ppt_h"/>
                                          </p:val>
                                        </p:tav>
                                      </p:tavLst>
                                    </p:anim>
                                    <p:animEffect transition="in" filter="fade">
                                      <p:cBhvr>
                                        <p:cTn id="1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876256" y="188640"/>
            <a:ext cx="219573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3883" y="5654005"/>
            <a:ext cx="87630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3727" y="764704"/>
            <a:ext cx="8676456" cy="707886"/>
          </a:xfrm>
          <a:prstGeom prst="rect">
            <a:avLst/>
          </a:prstGeom>
          <a:noFill/>
        </p:spPr>
        <p:txBody>
          <a:bodyPr wrap="square" rtlCol="1">
            <a:spAutoFit/>
          </a:bodyPr>
          <a:lstStyle/>
          <a:p>
            <a:pPr algn="ctr"/>
            <a:r>
              <a:rPr lang="he-IL" sz="4000" b="1" dirty="0" smtClean="0">
                <a:solidFill>
                  <a:srgbClr val="0070C0"/>
                </a:solidFill>
              </a:rPr>
              <a:t>שירותים אמבולטוריים</a:t>
            </a:r>
            <a:endParaRPr lang="he-IL" sz="4000" b="1" dirty="0">
              <a:solidFill>
                <a:srgbClr val="0070C0"/>
              </a:solidFill>
            </a:endParaRPr>
          </a:p>
        </p:txBody>
      </p:sp>
      <p:sp>
        <p:nvSpPr>
          <p:cNvPr id="8" name="TextBox 7"/>
          <p:cNvSpPr txBox="1"/>
          <p:nvPr/>
        </p:nvSpPr>
        <p:spPr>
          <a:xfrm>
            <a:off x="430435" y="1556792"/>
            <a:ext cx="8316416" cy="3739485"/>
          </a:xfrm>
          <a:prstGeom prst="rect">
            <a:avLst/>
          </a:prstGeom>
          <a:noFill/>
        </p:spPr>
        <p:txBody>
          <a:bodyPr wrap="square" rtlCol="1">
            <a:spAutoFit/>
          </a:bodyPr>
          <a:lstStyle/>
          <a:p>
            <a:pPr>
              <a:lnSpc>
                <a:spcPct val="150000"/>
              </a:lnSpc>
              <a:buClr>
                <a:srgbClr val="002060"/>
              </a:buClr>
              <a:buSzPct val="140000"/>
            </a:pPr>
            <a:r>
              <a:rPr lang="he-IL" b="1" dirty="0" smtClean="0">
                <a:solidFill>
                  <a:srgbClr val="00B0F0"/>
                </a:solidFill>
              </a:rPr>
              <a:t>השתתפות עצמית 20%</a:t>
            </a:r>
          </a:p>
          <a:p>
            <a:pPr marL="285750" indent="-285750">
              <a:lnSpc>
                <a:spcPct val="150000"/>
              </a:lnSpc>
              <a:buClr>
                <a:srgbClr val="002060"/>
              </a:buClr>
              <a:buSzPct val="140000"/>
              <a:buFont typeface="Wingdings" panose="05000000000000000000" pitchFamily="2" charset="2"/>
              <a:buChar char="ü"/>
            </a:pPr>
            <a:endParaRPr lang="he-IL" sz="1400" dirty="0"/>
          </a:p>
          <a:p>
            <a:pPr marL="285750" indent="-285750">
              <a:lnSpc>
                <a:spcPct val="150000"/>
              </a:lnSpc>
              <a:buClr>
                <a:srgbClr val="002060"/>
              </a:buClr>
              <a:buSzPct val="140000"/>
              <a:buFont typeface="Wingdings" panose="05000000000000000000" pitchFamily="2" charset="2"/>
              <a:buChar char="ü"/>
            </a:pPr>
            <a:r>
              <a:rPr lang="he-IL" sz="1400" dirty="0" smtClean="0"/>
              <a:t> </a:t>
            </a:r>
            <a:r>
              <a:rPr lang="he-IL" sz="1400" dirty="0"/>
              <a:t>4 התייעצויות בשנה, כל התייעצות עד 900₪ (לא כולל רופא משפחה\ילדים\נשים)</a:t>
            </a:r>
          </a:p>
          <a:p>
            <a:pPr marL="285750" indent="-285750">
              <a:lnSpc>
                <a:spcPct val="150000"/>
              </a:lnSpc>
              <a:buClr>
                <a:srgbClr val="002060"/>
              </a:buClr>
              <a:buSzPct val="140000"/>
              <a:buFont typeface="Wingdings" panose="05000000000000000000" pitchFamily="2" charset="2"/>
              <a:buChar char="ü"/>
            </a:pPr>
            <a:r>
              <a:rPr lang="he-IL" sz="1400" dirty="0"/>
              <a:t> בדיקות אבחנתיות </a:t>
            </a:r>
            <a:r>
              <a:rPr lang="en-US" sz="1400" dirty="0"/>
              <a:t>– </a:t>
            </a:r>
            <a:r>
              <a:rPr lang="he-IL" sz="1400" dirty="0"/>
              <a:t>כל בדיקה לצורך אבחון ו\או לקביעת דרכי טיפול ועד לתקרה של  12,000₪  בשנת ביטוח  (כולל בין היתר  </a:t>
            </a:r>
            <a:r>
              <a:rPr lang="en-US" sz="1400" dirty="0"/>
              <a:t>CT</a:t>
            </a:r>
            <a:r>
              <a:rPr lang="he-IL" sz="1400" dirty="0"/>
              <a:t>, </a:t>
            </a:r>
            <a:r>
              <a:rPr lang="en-US" sz="1400" dirty="0"/>
              <a:t>MRI</a:t>
            </a:r>
            <a:r>
              <a:rPr lang="he-IL" sz="1400" dirty="0"/>
              <a:t> , </a:t>
            </a:r>
            <a:r>
              <a:rPr lang="he-IL" sz="1400" dirty="0" err="1"/>
              <a:t>א.ק.ג</a:t>
            </a:r>
            <a:r>
              <a:rPr lang="he-IL" sz="1400" dirty="0"/>
              <a:t> , מעבדה ועוד</a:t>
            </a:r>
            <a:r>
              <a:rPr lang="he-IL" sz="1400" dirty="0" smtClean="0"/>
              <a:t>)</a:t>
            </a:r>
            <a:endParaRPr lang="he-IL" sz="1400" dirty="0">
              <a:solidFill>
                <a:srgbClr val="FF0000"/>
              </a:solidFill>
            </a:endParaRPr>
          </a:p>
          <a:p>
            <a:pPr marL="285750" indent="-285750">
              <a:lnSpc>
                <a:spcPct val="150000"/>
              </a:lnSpc>
              <a:buClr>
                <a:srgbClr val="002060"/>
              </a:buClr>
              <a:buSzPct val="140000"/>
              <a:buFont typeface="Wingdings" panose="05000000000000000000" pitchFamily="2" charset="2"/>
              <a:buChar char="ü"/>
            </a:pPr>
            <a:r>
              <a:rPr lang="he-IL" sz="1400" dirty="0"/>
              <a:t> טיפולי פיזיותרפיה עד 2500 ₪ בשנה, עד </a:t>
            </a:r>
            <a:r>
              <a:rPr lang="he-IL" sz="1400" dirty="0" smtClean="0"/>
              <a:t>16 טיפולים (השתתפות עצמית – 25%)</a:t>
            </a:r>
            <a:endParaRPr lang="he-IL" sz="1400" dirty="0"/>
          </a:p>
          <a:p>
            <a:pPr marL="285750" indent="-285750">
              <a:lnSpc>
                <a:spcPct val="150000"/>
              </a:lnSpc>
              <a:buClr>
                <a:srgbClr val="002060"/>
              </a:buClr>
              <a:buSzPct val="140000"/>
              <a:buFont typeface="Wingdings" panose="05000000000000000000" pitchFamily="2" charset="2"/>
              <a:buChar char="ü"/>
            </a:pPr>
            <a:r>
              <a:rPr lang="he-IL" sz="1400" dirty="0"/>
              <a:t> ריפוי בעיסוק – 16 טיפולים ועד 2250 ₪ </a:t>
            </a:r>
            <a:r>
              <a:rPr lang="he-IL" sz="1400" dirty="0" smtClean="0"/>
              <a:t>בשנה</a:t>
            </a:r>
            <a:endParaRPr lang="he-IL" sz="1400" dirty="0"/>
          </a:p>
          <a:p>
            <a:pPr marL="285750" indent="-285750">
              <a:lnSpc>
                <a:spcPct val="150000"/>
              </a:lnSpc>
              <a:buClr>
                <a:srgbClr val="002060"/>
              </a:buClr>
              <a:buSzPct val="140000"/>
              <a:buFont typeface="Wingdings" panose="05000000000000000000" pitchFamily="2" charset="2"/>
              <a:buChar char="ü"/>
            </a:pPr>
            <a:r>
              <a:rPr lang="he-IL" sz="1400" dirty="0"/>
              <a:t> בדיקה לאיפון והתאמת טיפול למחלת סרטן </a:t>
            </a:r>
            <a:r>
              <a:rPr lang="he-IL" sz="1400" dirty="0" smtClean="0"/>
              <a:t>- עד 18,000₪ </a:t>
            </a:r>
            <a:endParaRPr lang="he-IL" sz="1400" dirty="0"/>
          </a:p>
          <a:p>
            <a:pPr marL="285750" lvl="2" indent="-285750">
              <a:lnSpc>
                <a:spcPct val="150000"/>
              </a:lnSpc>
              <a:buClr>
                <a:srgbClr val="002060"/>
              </a:buClr>
              <a:buSzPct val="140000"/>
              <a:buFont typeface="Wingdings" panose="05000000000000000000" pitchFamily="2" charset="2"/>
              <a:buChar char="ü"/>
            </a:pPr>
            <a:r>
              <a:rPr lang="he-IL" sz="1400" dirty="0"/>
              <a:t> טיפולים אונקולוגיים – 80% ועד 50,000 ₪</a:t>
            </a:r>
            <a:r>
              <a:rPr lang="he-IL" sz="1400" dirty="0" smtClean="0"/>
              <a:t>.</a:t>
            </a:r>
          </a:p>
          <a:p>
            <a:pPr marL="285750" lvl="2" indent="-285750">
              <a:lnSpc>
                <a:spcPct val="150000"/>
              </a:lnSpc>
              <a:buClr>
                <a:srgbClr val="002060"/>
              </a:buClr>
              <a:buSzPct val="140000"/>
              <a:buFont typeface="Wingdings" panose="05000000000000000000" pitchFamily="2" charset="2"/>
              <a:buChar char="ü"/>
            </a:pPr>
            <a:r>
              <a:rPr lang="he-IL" sz="1400" dirty="0" smtClean="0"/>
              <a:t>טיפול בדום נשימה</a:t>
            </a:r>
            <a:endParaRPr lang="he-IL" sz="1400" dirty="0"/>
          </a:p>
          <a:p>
            <a:pPr marL="285750" indent="-285750">
              <a:lnSpc>
                <a:spcPct val="150000"/>
              </a:lnSpc>
              <a:buClr>
                <a:srgbClr val="002060"/>
              </a:buClr>
              <a:buSzPct val="140000"/>
              <a:buFont typeface="Wingdings" panose="05000000000000000000" pitchFamily="2" charset="2"/>
              <a:buChar char="ü"/>
            </a:pPr>
            <a:endParaRPr lang="he-IL" sz="1400" dirty="0"/>
          </a:p>
        </p:txBody>
      </p:sp>
      <p:pic>
        <p:nvPicPr>
          <p:cNvPr id="11268" name="Picture 4" descr="133,803 Medical Insurance Stock Photos, Pictures &amp; Royalty-Free Images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662" y="3717032"/>
            <a:ext cx="2619376" cy="1752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דיאגרמה 8"/>
          <p:cNvGraphicFramePr/>
          <p:nvPr>
            <p:extLst>
              <p:ext uri="{D42A27DB-BD31-4B8C-83A1-F6EECF244321}">
                <p14:modId xmlns:p14="http://schemas.microsoft.com/office/powerpoint/2010/main" val="841634414"/>
              </p:ext>
            </p:extLst>
          </p:nvPr>
        </p:nvGraphicFramePr>
        <p:xfrm>
          <a:off x="179512" y="188640"/>
          <a:ext cx="8856984" cy="3600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86580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876256" y="188640"/>
            <a:ext cx="219573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3883" y="5654005"/>
            <a:ext cx="87630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3727" y="764704"/>
            <a:ext cx="8676456" cy="707886"/>
          </a:xfrm>
          <a:prstGeom prst="rect">
            <a:avLst/>
          </a:prstGeom>
          <a:noFill/>
        </p:spPr>
        <p:txBody>
          <a:bodyPr wrap="square" rtlCol="1">
            <a:spAutoFit/>
          </a:bodyPr>
          <a:lstStyle/>
          <a:p>
            <a:pPr algn="ctr"/>
            <a:r>
              <a:rPr lang="he-IL" sz="4000" b="1" dirty="0" smtClean="0">
                <a:solidFill>
                  <a:srgbClr val="0070C0"/>
                </a:solidFill>
              </a:rPr>
              <a:t>שירותים אמבולטוריים</a:t>
            </a:r>
            <a:endParaRPr lang="he-IL" sz="4000" b="1" dirty="0">
              <a:solidFill>
                <a:srgbClr val="0070C0"/>
              </a:solidFill>
            </a:endParaRPr>
          </a:p>
        </p:txBody>
      </p:sp>
      <p:sp>
        <p:nvSpPr>
          <p:cNvPr id="8" name="TextBox 7"/>
          <p:cNvSpPr txBox="1"/>
          <p:nvPr/>
        </p:nvSpPr>
        <p:spPr>
          <a:xfrm>
            <a:off x="430435" y="1412776"/>
            <a:ext cx="8316416" cy="3093154"/>
          </a:xfrm>
          <a:prstGeom prst="rect">
            <a:avLst/>
          </a:prstGeom>
          <a:noFill/>
        </p:spPr>
        <p:txBody>
          <a:bodyPr wrap="square" rtlCol="1">
            <a:spAutoFit/>
          </a:bodyPr>
          <a:lstStyle/>
          <a:p>
            <a:pPr>
              <a:lnSpc>
                <a:spcPct val="150000"/>
              </a:lnSpc>
              <a:buClr>
                <a:srgbClr val="002060"/>
              </a:buClr>
              <a:buSzPct val="140000"/>
            </a:pPr>
            <a:r>
              <a:rPr lang="he-IL" b="1" dirty="0" smtClean="0">
                <a:solidFill>
                  <a:srgbClr val="00B0F0"/>
                </a:solidFill>
              </a:rPr>
              <a:t>השתתפות עצמית 20%</a:t>
            </a:r>
          </a:p>
          <a:p>
            <a:pPr marL="285750" indent="-285750">
              <a:lnSpc>
                <a:spcPct val="150000"/>
              </a:lnSpc>
              <a:buClr>
                <a:srgbClr val="002060"/>
              </a:buClr>
              <a:buSzPct val="140000"/>
              <a:buFont typeface="Arial" panose="020B0604020202020204" pitchFamily="34" charset="0"/>
              <a:buChar char="•"/>
            </a:pPr>
            <a:endParaRPr lang="he-IL" sz="1400" dirty="0"/>
          </a:p>
          <a:p>
            <a:pPr marL="285750" indent="-285750">
              <a:lnSpc>
                <a:spcPct val="150000"/>
              </a:lnSpc>
              <a:buClr>
                <a:srgbClr val="002060"/>
              </a:buClr>
              <a:buFont typeface="Wingdings" panose="05000000000000000000" pitchFamily="2" charset="2"/>
              <a:buChar char="ü"/>
            </a:pPr>
            <a:r>
              <a:rPr lang="he-IL" sz="1400" dirty="0" smtClean="0"/>
              <a:t> בדיקות הריון כולל בדיקות גנטיות עד 4500 ₪ </a:t>
            </a:r>
            <a:r>
              <a:rPr lang="he-IL" sz="1400" dirty="0" smtClean="0"/>
              <a:t>, 6000 ₪ להריון רב עוברי.</a:t>
            </a:r>
            <a:endParaRPr lang="he-IL" sz="1400" dirty="0" smtClean="0"/>
          </a:p>
          <a:p>
            <a:pPr marL="285750" indent="-285750">
              <a:lnSpc>
                <a:spcPct val="150000"/>
              </a:lnSpc>
              <a:buClr>
                <a:srgbClr val="002060"/>
              </a:buClr>
              <a:buFont typeface="Wingdings" panose="05000000000000000000" pitchFamily="2" charset="2"/>
              <a:buChar char="ü"/>
            </a:pPr>
            <a:r>
              <a:rPr lang="he-IL" sz="1400" dirty="0" smtClean="0"/>
              <a:t>טיפולי פוריות עד 10,000 ₪ </a:t>
            </a:r>
          </a:p>
          <a:p>
            <a:pPr marL="285750" indent="-285750">
              <a:lnSpc>
                <a:spcPct val="150000"/>
              </a:lnSpc>
              <a:buClr>
                <a:srgbClr val="002060"/>
              </a:buClr>
              <a:buFont typeface="Wingdings" panose="05000000000000000000" pitchFamily="2" charset="2"/>
              <a:buChar char="ü"/>
            </a:pPr>
            <a:r>
              <a:rPr lang="he-IL" sz="1400" dirty="0" smtClean="0"/>
              <a:t>חוות </a:t>
            </a:r>
            <a:r>
              <a:rPr lang="he-IL" sz="1400" dirty="0"/>
              <a:t>דעת שניה בחו"ל  – עד </a:t>
            </a:r>
            <a:r>
              <a:rPr lang="he-IL" sz="1400" dirty="0" smtClean="0"/>
              <a:t>3000₪ </a:t>
            </a:r>
          </a:p>
          <a:p>
            <a:pPr marL="285750" indent="-285750">
              <a:lnSpc>
                <a:spcPct val="150000"/>
              </a:lnSpc>
              <a:buClr>
                <a:srgbClr val="002060"/>
              </a:buClr>
              <a:buFont typeface="Wingdings" panose="05000000000000000000" pitchFamily="2" charset="2"/>
              <a:buChar char="ü"/>
            </a:pPr>
            <a:r>
              <a:rPr lang="he-IL" sz="1400" dirty="0" smtClean="0"/>
              <a:t>כיסוי </a:t>
            </a:r>
            <a:r>
              <a:rPr lang="he-IL" sz="1400" dirty="0"/>
              <a:t>לאביזרים רפואיים – </a:t>
            </a:r>
            <a:r>
              <a:rPr lang="he-IL" sz="1400" dirty="0" smtClean="0"/>
              <a:t>רשימת אביזרים, </a:t>
            </a:r>
            <a:r>
              <a:rPr lang="he-IL" sz="1400" dirty="0"/>
              <a:t>עד </a:t>
            </a:r>
            <a:r>
              <a:rPr lang="he-IL" sz="1400" dirty="0" smtClean="0"/>
              <a:t>3000₪  מתחדש כל 30 חודשים</a:t>
            </a:r>
            <a:endParaRPr lang="he-IL" sz="1400" dirty="0"/>
          </a:p>
          <a:p>
            <a:pPr marL="285750" indent="-285750">
              <a:lnSpc>
                <a:spcPct val="150000"/>
              </a:lnSpc>
              <a:buClr>
                <a:srgbClr val="002060"/>
              </a:buClr>
              <a:buFont typeface="Wingdings" panose="05000000000000000000" pitchFamily="2" charset="2"/>
              <a:buChar char="ü"/>
            </a:pPr>
            <a:r>
              <a:rPr lang="he-IL" sz="1400" dirty="0"/>
              <a:t>בדיקות לאבחון קשב וריכוז\לקויות </a:t>
            </a:r>
            <a:r>
              <a:rPr lang="he-IL" sz="1400" dirty="0" smtClean="0"/>
              <a:t>למידה- 1500 לאבחון לכל תקופת הביטוח </a:t>
            </a:r>
            <a:endParaRPr lang="he-IL" sz="1400" dirty="0"/>
          </a:p>
          <a:p>
            <a:pPr marL="285750" indent="-285750">
              <a:lnSpc>
                <a:spcPct val="150000"/>
              </a:lnSpc>
              <a:buClr>
                <a:srgbClr val="002060"/>
              </a:buClr>
              <a:buFont typeface="Wingdings" panose="05000000000000000000" pitchFamily="2" charset="2"/>
              <a:buChar char="ü"/>
            </a:pPr>
            <a:r>
              <a:rPr lang="he-IL" sz="1400" dirty="0"/>
              <a:t>טיפול בהתפתחות הילד- </a:t>
            </a:r>
            <a:r>
              <a:rPr lang="he-IL" sz="1400" dirty="0" smtClean="0"/>
              <a:t>120₪ </a:t>
            </a:r>
            <a:r>
              <a:rPr lang="he-IL" sz="1400" dirty="0"/>
              <a:t>לטיפול ועד </a:t>
            </a:r>
            <a:r>
              <a:rPr lang="he-IL" sz="1400" dirty="0" smtClean="0"/>
              <a:t>12טיפולים לשנתיים</a:t>
            </a:r>
          </a:p>
          <a:p>
            <a:pPr marL="285750" indent="-285750">
              <a:lnSpc>
                <a:spcPct val="150000"/>
              </a:lnSpc>
              <a:buClr>
                <a:srgbClr val="002060"/>
              </a:buClr>
              <a:buFont typeface="Wingdings" panose="05000000000000000000" pitchFamily="2" charset="2"/>
              <a:buChar char="ü"/>
            </a:pPr>
            <a:r>
              <a:rPr lang="he-IL" sz="1400" dirty="0" smtClean="0"/>
              <a:t>טיפול בכאב – עד 1500 ₪ </a:t>
            </a:r>
            <a:endParaRPr lang="he-IL" sz="1400" dirty="0"/>
          </a:p>
        </p:txBody>
      </p:sp>
      <p:graphicFrame>
        <p:nvGraphicFramePr>
          <p:cNvPr id="9" name="דיאגרמה 8"/>
          <p:cNvGraphicFramePr/>
          <p:nvPr>
            <p:extLst>
              <p:ext uri="{D42A27DB-BD31-4B8C-83A1-F6EECF244321}">
                <p14:modId xmlns:p14="http://schemas.microsoft.com/office/powerpoint/2010/main" val="841634414"/>
              </p:ext>
            </p:extLst>
          </p:nvPr>
        </p:nvGraphicFramePr>
        <p:xfrm>
          <a:off x="179512" y="188640"/>
          <a:ext cx="8856984" cy="360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3397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876256" y="188640"/>
            <a:ext cx="219573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3883" y="5654005"/>
            <a:ext cx="87630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3727" y="764704"/>
            <a:ext cx="8676456" cy="707886"/>
          </a:xfrm>
          <a:prstGeom prst="rect">
            <a:avLst/>
          </a:prstGeom>
          <a:noFill/>
        </p:spPr>
        <p:txBody>
          <a:bodyPr wrap="square" rtlCol="1">
            <a:spAutoFit/>
          </a:bodyPr>
          <a:lstStyle/>
          <a:p>
            <a:pPr algn="ctr"/>
            <a:r>
              <a:rPr lang="he-IL" sz="4000" b="1" dirty="0" smtClean="0">
                <a:solidFill>
                  <a:srgbClr val="0070C0"/>
                </a:solidFill>
              </a:rPr>
              <a:t>דמי ביטוח</a:t>
            </a:r>
            <a:endParaRPr lang="he-IL" sz="4000" b="1" dirty="0">
              <a:solidFill>
                <a:srgbClr val="0070C0"/>
              </a:solidFill>
            </a:endParaRPr>
          </a:p>
        </p:txBody>
      </p:sp>
      <p:graphicFrame>
        <p:nvGraphicFramePr>
          <p:cNvPr id="9" name="טבלה 8"/>
          <p:cNvGraphicFramePr>
            <a:graphicFrameLocks noGrp="1"/>
          </p:cNvGraphicFramePr>
          <p:nvPr>
            <p:extLst>
              <p:ext uri="{D42A27DB-BD31-4B8C-83A1-F6EECF244321}">
                <p14:modId xmlns:p14="http://schemas.microsoft.com/office/powerpoint/2010/main" val="373485263"/>
              </p:ext>
            </p:extLst>
          </p:nvPr>
        </p:nvGraphicFramePr>
        <p:xfrm>
          <a:off x="1619672" y="1844824"/>
          <a:ext cx="6192688" cy="2296160"/>
        </p:xfrm>
        <a:graphic>
          <a:graphicData uri="http://schemas.openxmlformats.org/drawingml/2006/table">
            <a:tbl>
              <a:tblPr rtl="1" firstRow="1" bandRow="1">
                <a:tableStyleId>{69012ECD-51FC-41F1-AA8D-1B2483CD663E}</a:tableStyleId>
              </a:tblPr>
              <a:tblGrid>
                <a:gridCol w="2586805"/>
                <a:gridCol w="1756876"/>
                <a:gridCol w="1849007"/>
              </a:tblGrid>
              <a:tr h="370840">
                <a:tc>
                  <a:txBody>
                    <a:bodyPr/>
                    <a:lstStyle/>
                    <a:p>
                      <a:pPr rtl="1"/>
                      <a:endParaRPr lang="he-IL" dirty="0"/>
                    </a:p>
                  </a:txBody>
                  <a:tcPr/>
                </a:tc>
                <a:tc>
                  <a:txBody>
                    <a:bodyPr/>
                    <a:lstStyle/>
                    <a:p>
                      <a:pPr algn="ctr" rtl="1"/>
                      <a:r>
                        <a:rPr lang="he-IL" dirty="0" smtClean="0"/>
                        <a:t>מסלול מלא ("מהשקל</a:t>
                      </a:r>
                      <a:r>
                        <a:rPr lang="he-IL" baseline="0" dirty="0" smtClean="0"/>
                        <a:t> הראשון")</a:t>
                      </a:r>
                      <a:endParaRPr lang="he-IL" dirty="0" smtClean="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smtClean="0"/>
                        <a:t>מסלול משלים </a:t>
                      </a:r>
                      <a:r>
                        <a:rPr lang="he-IL" dirty="0" err="1" smtClean="0"/>
                        <a:t>שב"ן</a:t>
                      </a:r>
                      <a:endParaRPr lang="he-IL" dirty="0" smtClean="0"/>
                    </a:p>
                    <a:p>
                      <a:pPr rtl="1"/>
                      <a:endParaRPr lang="he-IL" dirty="0" smtClean="0"/>
                    </a:p>
                  </a:txBody>
                  <a:tcPr/>
                </a:tc>
              </a:tr>
              <a:tr h="370840">
                <a:tc>
                  <a:txBody>
                    <a:bodyPr/>
                    <a:lstStyle/>
                    <a:p>
                      <a:pPr rtl="1"/>
                      <a:r>
                        <a:rPr lang="he-IL" dirty="0" smtClean="0"/>
                        <a:t>עובד/ת  </a:t>
                      </a:r>
                      <a:endParaRPr lang="he-IL" dirty="0"/>
                    </a:p>
                  </a:txBody>
                  <a:tcPr/>
                </a:tc>
                <a:tc>
                  <a:txBody>
                    <a:bodyPr/>
                    <a:lstStyle/>
                    <a:p>
                      <a:pPr algn="ctr" rtl="1"/>
                      <a:r>
                        <a:rPr lang="he-IL" dirty="0" smtClean="0"/>
                        <a:t>109₪  במימון מעסיק</a:t>
                      </a:r>
                    </a:p>
                  </a:txBody>
                  <a:tcPr/>
                </a:tc>
                <a:tc>
                  <a:txBody>
                    <a:bodyPr/>
                    <a:lstStyle/>
                    <a:p>
                      <a:pPr algn="ctr" rtl="1"/>
                      <a:endParaRPr lang="he-IL" dirty="0" smtClean="0"/>
                    </a:p>
                  </a:txBody>
                  <a:tcPr/>
                </a:tc>
              </a:tr>
              <a:tr h="370840">
                <a:tc>
                  <a:txBody>
                    <a:bodyPr/>
                    <a:lstStyle/>
                    <a:p>
                      <a:pPr rtl="1"/>
                      <a:r>
                        <a:rPr lang="he-IL" dirty="0" smtClean="0"/>
                        <a:t>בן/בת זוג\ילד מעל גיל 26</a:t>
                      </a:r>
                      <a:endParaRPr lang="he-IL" dirty="0">
                        <a:solidFill>
                          <a:schemeClr val="tx2"/>
                        </a:solidFill>
                      </a:endParaRPr>
                    </a:p>
                  </a:txBody>
                  <a:tcPr/>
                </a:tc>
                <a:tc>
                  <a:txBody>
                    <a:bodyPr/>
                    <a:lstStyle/>
                    <a:p>
                      <a:pPr algn="ctr" rtl="1"/>
                      <a:r>
                        <a:rPr lang="en-US" dirty="0" smtClean="0"/>
                        <a:t>109</a:t>
                      </a:r>
                      <a:r>
                        <a:rPr lang="he-IL" dirty="0" smtClean="0"/>
                        <a:t>₪ </a:t>
                      </a:r>
                      <a:endParaRPr lang="he-IL" dirty="0">
                        <a:solidFill>
                          <a:schemeClr val="tx2"/>
                        </a:solidFill>
                      </a:endParaRPr>
                    </a:p>
                  </a:txBody>
                  <a:tcPr/>
                </a:tc>
                <a:tc>
                  <a:txBody>
                    <a:bodyPr/>
                    <a:lstStyle/>
                    <a:p>
                      <a:pPr algn="ctr" rtl="1"/>
                      <a:r>
                        <a:rPr lang="he-IL" dirty="0" smtClean="0"/>
                        <a:t>103.5₪ </a:t>
                      </a:r>
                      <a:endParaRPr lang="he-IL" dirty="0">
                        <a:solidFill>
                          <a:schemeClr val="tx2"/>
                        </a:solidFill>
                      </a:endParaRPr>
                    </a:p>
                  </a:txBody>
                  <a:tcPr/>
                </a:tc>
              </a:tr>
              <a:tr h="370840">
                <a:tc>
                  <a:txBody>
                    <a:bodyPr/>
                    <a:lstStyle/>
                    <a:p>
                      <a:pPr rtl="1"/>
                      <a:r>
                        <a:rPr lang="he-IL" dirty="0" smtClean="0"/>
                        <a:t>*</a:t>
                      </a:r>
                      <a:r>
                        <a:rPr lang="he-IL" dirty="0" err="1" smtClean="0"/>
                        <a:t>ילד</a:t>
                      </a:r>
                      <a:r>
                        <a:rPr lang="he-IL" baseline="0" dirty="0" err="1" smtClean="0"/>
                        <a:t>.ה</a:t>
                      </a:r>
                      <a:r>
                        <a:rPr lang="he-IL" baseline="0" dirty="0" smtClean="0"/>
                        <a:t> עד גיל </a:t>
                      </a:r>
                      <a:r>
                        <a:rPr lang="en-US" baseline="0" dirty="0" smtClean="0"/>
                        <a:t>26</a:t>
                      </a:r>
                      <a:endParaRPr lang="he-IL" dirty="0">
                        <a:solidFill>
                          <a:schemeClr val="tx2"/>
                        </a:solidFill>
                      </a:endParaRPr>
                    </a:p>
                  </a:txBody>
                  <a:tcPr/>
                </a:tc>
                <a:tc>
                  <a:txBody>
                    <a:bodyPr/>
                    <a:lstStyle/>
                    <a:p>
                      <a:pPr algn="ctr" rtl="1"/>
                      <a:r>
                        <a:rPr lang="he-IL" dirty="0" smtClean="0"/>
                        <a:t>38.5 ₪ </a:t>
                      </a:r>
                      <a:endParaRPr lang="he-IL" dirty="0">
                        <a:solidFill>
                          <a:schemeClr val="tx2"/>
                        </a:solidFill>
                      </a:endParaRPr>
                    </a:p>
                  </a:txBody>
                  <a:tcPr/>
                </a:tc>
                <a:tc>
                  <a:txBody>
                    <a:bodyPr/>
                    <a:lstStyle/>
                    <a:p>
                      <a:pPr algn="ctr" rtl="1"/>
                      <a:r>
                        <a:rPr lang="he-IL" dirty="0" smtClean="0"/>
                        <a:t>36.6 ₪ </a:t>
                      </a:r>
                      <a:endParaRPr lang="he-IL" dirty="0">
                        <a:solidFill>
                          <a:schemeClr val="tx2"/>
                        </a:solidFill>
                      </a:endParaRPr>
                    </a:p>
                  </a:txBody>
                  <a:tcPr/>
                </a:tc>
              </a:tr>
            </a:tbl>
          </a:graphicData>
        </a:graphic>
      </p:graphicFrame>
      <p:sp>
        <p:nvSpPr>
          <p:cNvPr id="3" name="מלבן 2"/>
          <p:cNvSpPr/>
          <p:nvPr/>
        </p:nvSpPr>
        <p:spPr>
          <a:xfrm>
            <a:off x="5652120" y="4221088"/>
            <a:ext cx="2177198" cy="369332"/>
          </a:xfrm>
          <a:prstGeom prst="rect">
            <a:avLst/>
          </a:prstGeom>
        </p:spPr>
        <p:txBody>
          <a:bodyPr wrap="none">
            <a:spAutoFit/>
          </a:bodyPr>
          <a:lstStyle/>
          <a:p>
            <a:r>
              <a:rPr lang="he-IL" dirty="0">
                <a:solidFill>
                  <a:srgbClr val="00B0F0"/>
                </a:solidFill>
              </a:rPr>
              <a:t>*ילד שלישי ואילך חינם</a:t>
            </a:r>
          </a:p>
        </p:txBody>
      </p:sp>
      <p:pic>
        <p:nvPicPr>
          <p:cNvPr id="10" name="Picture 2" descr="हेल्थ इन्शुरन्स प्लॅन्स फॉर फॅमिली | फॅमिली हेल्थ इन्शुरन्स | बजाज अलियांझ">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465" y="4459004"/>
            <a:ext cx="2580655" cy="17916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דיאגרמה 10"/>
          <p:cNvGraphicFramePr/>
          <p:nvPr>
            <p:extLst>
              <p:ext uri="{D42A27DB-BD31-4B8C-83A1-F6EECF244321}">
                <p14:modId xmlns:p14="http://schemas.microsoft.com/office/powerpoint/2010/main" val="841634414"/>
              </p:ext>
            </p:extLst>
          </p:nvPr>
        </p:nvGraphicFramePr>
        <p:xfrm>
          <a:off x="179512" y="188640"/>
          <a:ext cx="8856984" cy="3600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43816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876256" y="188640"/>
            <a:ext cx="219573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3883" y="5654005"/>
            <a:ext cx="87630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3727" y="764704"/>
            <a:ext cx="8676456" cy="707886"/>
          </a:xfrm>
          <a:prstGeom prst="rect">
            <a:avLst/>
          </a:prstGeom>
          <a:noFill/>
        </p:spPr>
        <p:txBody>
          <a:bodyPr wrap="square" rtlCol="1">
            <a:spAutoFit/>
          </a:bodyPr>
          <a:lstStyle/>
          <a:p>
            <a:pPr algn="ctr"/>
            <a:r>
              <a:rPr lang="he-IL" sz="4000" b="1" dirty="0" smtClean="0">
                <a:solidFill>
                  <a:srgbClr val="0070C0"/>
                </a:solidFill>
              </a:rPr>
              <a:t>רובד רשות</a:t>
            </a:r>
            <a:endParaRPr lang="he-IL" sz="4000" b="1" dirty="0">
              <a:solidFill>
                <a:srgbClr val="0070C0"/>
              </a:solidFill>
            </a:endParaRPr>
          </a:p>
        </p:txBody>
      </p:sp>
      <p:sp>
        <p:nvSpPr>
          <p:cNvPr id="8" name="TextBox 7"/>
          <p:cNvSpPr txBox="1"/>
          <p:nvPr/>
        </p:nvSpPr>
        <p:spPr>
          <a:xfrm>
            <a:off x="430435" y="1556792"/>
            <a:ext cx="8316416" cy="3000821"/>
          </a:xfrm>
          <a:prstGeom prst="rect">
            <a:avLst/>
          </a:prstGeom>
          <a:noFill/>
        </p:spPr>
        <p:txBody>
          <a:bodyPr wrap="square" rtlCol="1">
            <a:spAutoFit/>
          </a:bodyPr>
          <a:lstStyle/>
          <a:p>
            <a:pPr marL="285750" indent="-285750">
              <a:lnSpc>
                <a:spcPct val="150000"/>
              </a:lnSpc>
              <a:buClr>
                <a:srgbClr val="002060"/>
              </a:buClr>
              <a:buSzPct val="140000"/>
              <a:buFont typeface="Wingdings" panose="05000000000000000000" pitchFamily="2" charset="2"/>
              <a:buChar char="ü"/>
            </a:pPr>
            <a:endParaRPr lang="he-IL" sz="1400" dirty="0"/>
          </a:p>
          <a:p>
            <a:pPr>
              <a:lnSpc>
                <a:spcPct val="150000"/>
              </a:lnSpc>
              <a:buClr>
                <a:srgbClr val="002060"/>
              </a:buClr>
            </a:pPr>
            <a:r>
              <a:rPr lang="he-IL" sz="1400" b="1" dirty="0" smtClean="0">
                <a:solidFill>
                  <a:srgbClr val="00B0F0"/>
                </a:solidFill>
              </a:rPr>
              <a:t>רפואה </a:t>
            </a:r>
            <a:r>
              <a:rPr lang="he-IL" sz="1400" b="1" dirty="0">
                <a:solidFill>
                  <a:srgbClr val="00B0F0"/>
                </a:solidFill>
              </a:rPr>
              <a:t>משלימה </a:t>
            </a:r>
            <a:endParaRPr lang="he-IL" sz="1400" dirty="0" smtClean="0">
              <a:solidFill>
                <a:srgbClr val="00B0F0"/>
              </a:solidFill>
            </a:endParaRPr>
          </a:p>
          <a:p>
            <a:pPr marL="285750" indent="-285750">
              <a:lnSpc>
                <a:spcPct val="150000"/>
              </a:lnSpc>
              <a:buClr>
                <a:srgbClr val="002060"/>
              </a:buClr>
              <a:buFont typeface="Wingdings" panose="05000000000000000000" pitchFamily="2" charset="2"/>
              <a:buChar char="ü"/>
            </a:pPr>
            <a:r>
              <a:rPr lang="he-IL" sz="1400" dirty="0" smtClean="0"/>
              <a:t>ניתן </a:t>
            </a:r>
            <a:r>
              <a:rPr lang="he-IL" sz="1400" dirty="0"/>
              <a:t>לפנות למטפל בהסדר או לכל מטפל אחר (על בסיס שיפוי)</a:t>
            </a:r>
          </a:p>
          <a:p>
            <a:pPr marL="285750" indent="-285750">
              <a:lnSpc>
                <a:spcPct val="150000"/>
              </a:lnSpc>
              <a:buClr>
                <a:srgbClr val="002060"/>
              </a:buClr>
              <a:buFont typeface="Wingdings" panose="05000000000000000000" pitchFamily="2" charset="2"/>
              <a:buChar char="ü"/>
            </a:pPr>
            <a:r>
              <a:rPr lang="he-IL" sz="1400" dirty="0"/>
              <a:t>הזכאות הינה לעד  20 טיפולים בשנה.</a:t>
            </a:r>
          </a:p>
          <a:p>
            <a:pPr marL="285750" indent="-285750">
              <a:lnSpc>
                <a:spcPct val="150000"/>
              </a:lnSpc>
              <a:buClr>
                <a:srgbClr val="002060"/>
              </a:buClr>
              <a:buFont typeface="Wingdings" panose="05000000000000000000" pitchFamily="2" charset="2"/>
              <a:buChar char="ü"/>
            </a:pPr>
            <a:r>
              <a:rPr lang="he-IL" sz="1400" dirty="0"/>
              <a:t>מסלול א'- שירות הסדר – כפוף לתשלום השתתפות עצמית שבין 40-60 ₪ </a:t>
            </a:r>
          </a:p>
          <a:p>
            <a:pPr marL="285750" indent="-285750">
              <a:lnSpc>
                <a:spcPct val="150000"/>
              </a:lnSpc>
              <a:buClr>
                <a:srgbClr val="002060"/>
              </a:buClr>
              <a:buFont typeface="Wingdings" panose="05000000000000000000" pitchFamily="2" charset="2"/>
              <a:buChar char="ü"/>
            </a:pPr>
            <a:r>
              <a:rPr lang="he-IL" sz="1400" dirty="0"/>
              <a:t>מסלול ב' – נותן שירות אחר – 50^ חזר ועד 170 ₪ לטיפול</a:t>
            </a:r>
            <a:r>
              <a:rPr lang="he-IL" sz="1400" dirty="0" smtClean="0"/>
              <a:t>.</a:t>
            </a:r>
            <a:endParaRPr lang="he-IL" sz="1400" dirty="0"/>
          </a:p>
          <a:p>
            <a:pPr marL="285750" indent="-285750">
              <a:lnSpc>
                <a:spcPct val="150000"/>
              </a:lnSpc>
              <a:buClr>
                <a:srgbClr val="002060"/>
              </a:buClr>
              <a:buFont typeface="Wingdings" panose="05000000000000000000" pitchFamily="2" charset="2"/>
              <a:buChar char="ü"/>
            </a:pPr>
            <a:r>
              <a:rPr lang="he-IL" sz="1400" dirty="0"/>
              <a:t>אבחון מהיר – באמצעות ספק הסדר</a:t>
            </a:r>
            <a:r>
              <a:rPr lang="he-IL" sz="1400" dirty="0" smtClean="0"/>
              <a:t>.</a:t>
            </a:r>
          </a:p>
          <a:p>
            <a:pPr marL="285750" indent="-285750">
              <a:lnSpc>
                <a:spcPct val="150000"/>
              </a:lnSpc>
              <a:buClr>
                <a:srgbClr val="002060"/>
              </a:buClr>
              <a:buFont typeface="Wingdings" panose="05000000000000000000" pitchFamily="2" charset="2"/>
              <a:buChar char="ü"/>
            </a:pPr>
            <a:endParaRPr lang="he-IL" sz="1400" dirty="0"/>
          </a:p>
          <a:p>
            <a:pPr>
              <a:lnSpc>
                <a:spcPct val="150000"/>
              </a:lnSpc>
              <a:buClr>
                <a:srgbClr val="002060"/>
              </a:buClr>
            </a:pPr>
            <a:r>
              <a:rPr lang="he-IL" sz="1400" b="1" dirty="0" smtClean="0"/>
              <a:t>פיצוי במקרה של מחלות קשות  (יכול להשלים לאובדן כושר עבודה)</a:t>
            </a:r>
            <a:endParaRPr lang="he-IL" sz="1400" b="1" dirty="0"/>
          </a:p>
        </p:txBody>
      </p:sp>
      <p:graphicFrame>
        <p:nvGraphicFramePr>
          <p:cNvPr id="9" name="דיאגרמה 8"/>
          <p:cNvGraphicFramePr/>
          <p:nvPr>
            <p:extLst>
              <p:ext uri="{D42A27DB-BD31-4B8C-83A1-F6EECF244321}">
                <p14:modId xmlns:p14="http://schemas.microsoft.com/office/powerpoint/2010/main" val="841634414"/>
              </p:ext>
            </p:extLst>
          </p:nvPr>
        </p:nvGraphicFramePr>
        <p:xfrm>
          <a:off x="179512" y="188640"/>
          <a:ext cx="8856984" cy="360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204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876256" y="188640"/>
            <a:ext cx="219573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3883" y="5654005"/>
            <a:ext cx="87630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3727" y="764704"/>
            <a:ext cx="8676456" cy="707886"/>
          </a:xfrm>
          <a:prstGeom prst="rect">
            <a:avLst/>
          </a:prstGeom>
          <a:noFill/>
        </p:spPr>
        <p:txBody>
          <a:bodyPr wrap="square" rtlCol="1">
            <a:spAutoFit/>
          </a:bodyPr>
          <a:lstStyle/>
          <a:p>
            <a:pPr algn="ctr"/>
            <a:r>
              <a:rPr lang="he-IL" sz="4000" b="1" dirty="0" smtClean="0">
                <a:solidFill>
                  <a:srgbClr val="0070C0"/>
                </a:solidFill>
              </a:rPr>
              <a:t>בעת פרישה </a:t>
            </a:r>
            <a:endParaRPr lang="he-IL" sz="4000" b="1" dirty="0">
              <a:solidFill>
                <a:srgbClr val="0070C0"/>
              </a:solidFill>
            </a:endParaRPr>
          </a:p>
        </p:txBody>
      </p:sp>
      <p:graphicFrame>
        <p:nvGraphicFramePr>
          <p:cNvPr id="5" name="דיאגרמה 4"/>
          <p:cNvGraphicFramePr/>
          <p:nvPr>
            <p:extLst>
              <p:ext uri="{D42A27DB-BD31-4B8C-83A1-F6EECF244321}">
                <p14:modId xmlns:p14="http://schemas.microsoft.com/office/powerpoint/2010/main" val="3414878695"/>
              </p:ext>
            </p:extLst>
          </p:nvPr>
        </p:nvGraphicFramePr>
        <p:xfrm>
          <a:off x="1835696" y="1700808"/>
          <a:ext cx="5328592" cy="3593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דיאגרמה 7"/>
          <p:cNvGraphicFramePr/>
          <p:nvPr>
            <p:extLst>
              <p:ext uri="{D42A27DB-BD31-4B8C-83A1-F6EECF244321}">
                <p14:modId xmlns:p14="http://schemas.microsoft.com/office/powerpoint/2010/main" val="841634414"/>
              </p:ext>
            </p:extLst>
          </p:nvPr>
        </p:nvGraphicFramePr>
        <p:xfrm>
          <a:off x="179512" y="188640"/>
          <a:ext cx="8856984" cy="3600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4787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876256" y="188640"/>
            <a:ext cx="219573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3883" y="5654005"/>
            <a:ext cx="87630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3727" y="764704"/>
            <a:ext cx="8676456" cy="707886"/>
          </a:xfrm>
          <a:prstGeom prst="rect">
            <a:avLst/>
          </a:prstGeom>
          <a:noFill/>
        </p:spPr>
        <p:txBody>
          <a:bodyPr wrap="square" rtlCol="1">
            <a:spAutoFit/>
          </a:bodyPr>
          <a:lstStyle/>
          <a:p>
            <a:pPr algn="ctr"/>
            <a:r>
              <a:rPr lang="he-IL" sz="4000" b="1" dirty="0" smtClean="0">
                <a:solidFill>
                  <a:srgbClr val="0070C0"/>
                </a:solidFill>
              </a:rPr>
              <a:t>נוהל הגשת תביעה </a:t>
            </a:r>
            <a:endParaRPr lang="he-IL" sz="4000" b="1" dirty="0">
              <a:solidFill>
                <a:srgbClr val="0070C0"/>
              </a:solidFill>
            </a:endParaRPr>
          </a:p>
        </p:txBody>
      </p:sp>
      <p:graphicFrame>
        <p:nvGraphicFramePr>
          <p:cNvPr id="5" name="דיאגרמה 4"/>
          <p:cNvGraphicFramePr/>
          <p:nvPr>
            <p:extLst>
              <p:ext uri="{D42A27DB-BD31-4B8C-83A1-F6EECF244321}">
                <p14:modId xmlns:p14="http://schemas.microsoft.com/office/powerpoint/2010/main" val="142254230"/>
              </p:ext>
            </p:extLst>
          </p:nvPr>
        </p:nvGraphicFramePr>
        <p:xfrm>
          <a:off x="1835696" y="1700808"/>
          <a:ext cx="5328592" cy="3593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דיאגרמה 7"/>
          <p:cNvGraphicFramePr/>
          <p:nvPr>
            <p:extLst>
              <p:ext uri="{D42A27DB-BD31-4B8C-83A1-F6EECF244321}">
                <p14:modId xmlns:p14="http://schemas.microsoft.com/office/powerpoint/2010/main" val="841634414"/>
              </p:ext>
            </p:extLst>
          </p:nvPr>
        </p:nvGraphicFramePr>
        <p:xfrm>
          <a:off x="179512" y="188640"/>
          <a:ext cx="8856984" cy="3600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08692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The Public Health Insurance Plan | Éducalo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84584" y="0"/>
            <a:ext cx="10153128" cy="68309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17601" y="980728"/>
            <a:ext cx="8676456" cy="2308324"/>
          </a:xfrm>
          <a:prstGeom prst="rect">
            <a:avLst/>
          </a:prstGeom>
          <a:noFill/>
        </p:spPr>
        <p:txBody>
          <a:bodyPr wrap="square" rtlCol="1">
            <a:spAutoFit/>
          </a:bodyPr>
          <a:lstStyle/>
          <a:p>
            <a:pPr algn="ctr"/>
            <a:r>
              <a:rPr lang="he-IL" sz="7200" b="1" dirty="0" smtClean="0">
                <a:solidFill>
                  <a:srgbClr val="0070C0"/>
                </a:solidFill>
              </a:rPr>
              <a:t>תודה רבה </a:t>
            </a:r>
          </a:p>
          <a:p>
            <a:pPr algn="ctr"/>
            <a:r>
              <a:rPr lang="he-IL" sz="7200" b="1" dirty="0" smtClean="0">
                <a:solidFill>
                  <a:srgbClr val="0070C0"/>
                </a:solidFill>
              </a:rPr>
              <a:t>על ההקשבה </a:t>
            </a:r>
            <a:endParaRPr lang="he-IL" sz="7200" b="1" dirty="0">
              <a:solidFill>
                <a:srgbClr val="0070C0"/>
              </a:solidFill>
            </a:endParaRPr>
          </a:p>
        </p:txBody>
      </p:sp>
    </p:spTree>
    <p:extLst>
      <p:ext uri="{BB962C8B-B14F-4D97-AF65-F5344CB8AC3E}">
        <p14:creationId xmlns:p14="http://schemas.microsoft.com/office/powerpoint/2010/main" val="3091304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876256" y="188640"/>
            <a:ext cx="219573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3883" y="5654005"/>
            <a:ext cx="87630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80220" y="836712"/>
            <a:ext cx="6768752" cy="707886"/>
          </a:xfrm>
          <a:prstGeom prst="rect">
            <a:avLst/>
          </a:prstGeom>
          <a:noFill/>
        </p:spPr>
        <p:txBody>
          <a:bodyPr wrap="square" rtlCol="1">
            <a:spAutoFit/>
          </a:bodyPr>
          <a:lstStyle/>
          <a:p>
            <a:pPr algn="ctr"/>
            <a:r>
              <a:rPr lang="he-IL" sz="4000" b="1" dirty="0" smtClean="0">
                <a:solidFill>
                  <a:srgbClr val="0070C0"/>
                </a:solidFill>
              </a:rPr>
              <a:t>הפוליסה של עובדי פוינטר </a:t>
            </a:r>
            <a:endParaRPr lang="he-IL" sz="4000" b="1" dirty="0">
              <a:solidFill>
                <a:srgbClr val="0070C0"/>
              </a:solidFill>
            </a:endParaRPr>
          </a:p>
        </p:txBody>
      </p:sp>
      <p:graphicFrame>
        <p:nvGraphicFramePr>
          <p:cNvPr id="5" name="דיאגרמה 4"/>
          <p:cNvGraphicFramePr/>
          <p:nvPr>
            <p:extLst>
              <p:ext uri="{D42A27DB-BD31-4B8C-83A1-F6EECF244321}">
                <p14:modId xmlns:p14="http://schemas.microsoft.com/office/powerpoint/2010/main" val="2982970013"/>
              </p:ext>
            </p:extLst>
          </p:nvPr>
        </p:nvGraphicFramePr>
        <p:xfrm>
          <a:off x="2627784" y="148478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2" name="Picture 4" descr="Health insurance guidelines modified by IRDAI: Check your rights as a  policyholder - The Financial Express">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512" y="2132856"/>
            <a:ext cx="2327498" cy="27363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דיאגרמה 5"/>
          <p:cNvGraphicFramePr/>
          <p:nvPr>
            <p:extLst>
              <p:ext uri="{D42A27DB-BD31-4B8C-83A1-F6EECF244321}">
                <p14:modId xmlns:p14="http://schemas.microsoft.com/office/powerpoint/2010/main" val="1832066438"/>
              </p:ext>
            </p:extLst>
          </p:nvPr>
        </p:nvGraphicFramePr>
        <p:xfrm>
          <a:off x="179512" y="188640"/>
          <a:ext cx="8856984" cy="36004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555503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876256" y="188640"/>
            <a:ext cx="219573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3883" y="5654005"/>
            <a:ext cx="87630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80220" y="836712"/>
            <a:ext cx="6768752" cy="707886"/>
          </a:xfrm>
          <a:prstGeom prst="rect">
            <a:avLst/>
          </a:prstGeom>
          <a:noFill/>
        </p:spPr>
        <p:txBody>
          <a:bodyPr wrap="square" rtlCol="1">
            <a:spAutoFit/>
          </a:bodyPr>
          <a:lstStyle/>
          <a:p>
            <a:pPr algn="ctr"/>
            <a:r>
              <a:rPr lang="he-IL" sz="4000" b="1" dirty="0" smtClean="0">
                <a:solidFill>
                  <a:srgbClr val="0070C0"/>
                </a:solidFill>
              </a:rPr>
              <a:t>כללי</a:t>
            </a:r>
            <a:endParaRPr lang="he-IL" sz="4000" b="1" dirty="0">
              <a:solidFill>
                <a:srgbClr val="0070C0"/>
              </a:solidFill>
            </a:endParaRPr>
          </a:p>
        </p:txBody>
      </p:sp>
      <p:sp>
        <p:nvSpPr>
          <p:cNvPr id="8" name="TextBox 7"/>
          <p:cNvSpPr txBox="1"/>
          <p:nvPr/>
        </p:nvSpPr>
        <p:spPr>
          <a:xfrm>
            <a:off x="289223" y="2060848"/>
            <a:ext cx="8640960" cy="2862322"/>
          </a:xfrm>
          <a:prstGeom prst="rect">
            <a:avLst/>
          </a:prstGeom>
          <a:noFill/>
        </p:spPr>
        <p:txBody>
          <a:bodyPr wrap="square" rtlCol="1">
            <a:spAutoFit/>
          </a:bodyPr>
          <a:lstStyle/>
          <a:p>
            <a:pPr marL="285750" indent="-285750">
              <a:buClr>
                <a:schemeClr val="tx2"/>
              </a:buClr>
              <a:buSzPct val="146000"/>
              <a:buFont typeface="Arial" panose="020B0604020202020204" pitchFamily="34" charset="0"/>
              <a:buChar char="•"/>
            </a:pPr>
            <a:r>
              <a:rPr lang="he-IL" b="1" dirty="0"/>
              <a:t>תקופת </a:t>
            </a:r>
            <a:r>
              <a:rPr lang="he-IL" b="1" dirty="0" smtClean="0"/>
              <a:t>ההסכם החדש </a:t>
            </a:r>
            <a:r>
              <a:rPr lang="he-IL" b="1" dirty="0"/>
              <a:t>– 5 שנים החל מ 01.10.2021</a:t>
            </a:r>
          </a:p>
          <a:p>
            <a:pPr marL="285750" indent="-285750">
              <a:buClr>
                <a:schemeClr val="tx2"/>
              </a:buClr>
              <a:buSzPct val="146000"/>
              <a:buFont typeface="Arial" panose="020B0604020202020204" pitchFamily="34" charset="0"/>
              <a:buChar char="•"/>
            </a:pPr>
            <a:endParaRPr lang="he-IL" b="1" dirty="0"/>
          </a:p>
          <a:p>
            <a:pPr marL="285750" indent="-285750">
              <a:buClr>
                <a:schemeClr val="tx2"/>
              </a:buClr>
              <a:buSzPct val="146000"/>
              <a:buFont typeface="Arial" panose="020B0604020202020204" pitchFamily="34" charset="0"/>
              <a:buChar char="•"/>
            </a:pPr>
            <a:r>
              <a:rPr lang="he-IL" b="1" dirty="0" smtClean="0"/>
              <a:t>הצטרפות :</a:t>
            </a:r>
          </a:p>
          <a:p>
            <a:pPr>
              <a:buClr>
                <a:schemeClr val="tx2"/>
              </a:buClr>
              <a:buSzPct val="146000"/>
            </a:pPr>
            <a:r>
              <a:rPr lang="he-IL" b="1" dirty="0" smtClean="0"/>
              <a:t>          מבוטחים </a:t>
            </a:r>
            <a:r>
              <a:rPr lang="he-IL" b="1" dirty="0"/>
              <a:t>קיימים – </a:t>
            </a:r>
            <a:r>
              <a:rPr lang="he-IL" b="1" dirty="0" smtClean="0"/>
              <a:t>ממשיכים אוטומטית </a:t>
            </a:r>
            <a:r>
              <a:rPr lang="he-IL" dirty="0" smtClean="0"/>
              <a:t>ברצף ביטוחי</a:t>
            </a:r>
          </a:p>
          <a:p>
            <a:pPr>
              <a:buClr>
                <a:schemeClr val="tx2"/>
              </a:buClr>
              <a:buSzPct val="146000"/>
            </a:pPr>
            <a:r>
              <a:rPr lang="he-IL" b="1" dirty="0" smtClean="0"/>
              <a:t>          חדשים </a:t>
            </a:r>
            <a:r>
              <a:rPr lang="he-IL" b="1" dirty="0"/>
              <a:t>- </a:t>
            </a:r>
            <a:r>
              <a:rPr lang="he-IL" dirty="0"/>
              <a:t>בחלון הזדמנות של 90 יום בהם לא תידרש הצהרת </a:t>
            </a:r>
            <a:r>
              <a:rPr lang="he-IL" dirty="0" smtClean="0"/>
              <a:t>בריאות - </a:t>
            </a:r>
            <a:r>
              <a:rPr lang="he-IL" b="1" dirty="0"/>
              <a:t>החל מ </a:t>
            </a:r>
            <a:r>
              <a:rPr lang="he-IL" b="1" dirty="0" smtClean="0"/>
              <a:t>1/10/2021 </a:t>
            </a:r>
            <a:endParaRPr lang="he-IL" b="1" dirty="0"/>
          </a:p>
          <a:p>
            <a:pPr>
              <a:buClr>
                <a:schemeClr val="tx2"/>
              </a:buClr>
              <a:buSzPct val="146000"/>
            </a:pPr>
            <a:endParaRPr lang="he-IL" dirty="0"/>
          </a:p>
          <a:p>
            <a:pPr marL="285750" indent="-285750">
              <a:buClr>
                <a:schemeClr val="tx2"/>
              </a:buClr>
              <a:buSzPct val="146000"/>
              <a:buFont typeface="Arial" panose="020B0604020202020204" pitchFamily="34" charset="0"/>
              <a:buChar char="•"/>
            </a:pPr>
            <a:r>
              <a:rPr lang="he-IL" b="1" dirty="0" smtClean="0"/>
              <a:t>המשכיות</a:t>
            </a:r>
            <a:r>
              <a:rPr lang="he-IL" dirty="0" smtClean="0"/>
              <a:t> </a:t>
            </a:r>
            <a:r>
              <a:rPr lang="he-IL" dirty="0"/>
              <a:t>– בעת סיום העבודה, ניתן להמשיך את הביטוח באופן פרטי וברצף ביטוחי לכיסויים החופפים תוך 90 יום ממועד סיום </a:t>
            </a:r>
            <a:r>
              <a:rPr lang="he-IL" dirty="0" smtClean="0"/>
              <a:t>העבודה</a:t>
            </a:r>
            <a:endParaRPr lang="he-IL" dirty="0"/>
          </a:p>
          <a:p>
            <a:pPr marL="285750" indent="-285750">
              <a:buClr>
                <a:schemeClr val="tx2"/>
              </a:buClr>
              <a:buSzPct val="146000"/>
              <a:buFont typeface="Arial" panose="020B0604020202020204" pitchFamily="34" charset="0"/>
              <a:buChar char="•"/>
            </a:pPr>
            <a:endParaRPr lang="he-IL" dirty="0"/>
          </a:p>
          <a:p>
            <a:pPr marL="285750" indent="-285750">
              <a:buClr>
                <a:schemeClr val="tx2"/>
              </a:buClr>
              <a:buSzPct val="146000"/>
              <a:buFont typeface="Arial" panose="020B0604020202020204" pitchFamily="34" charset="0"/>
              <a:buChar char="•"/>
            </a:pPr>
            <a:r>
              <a:rPr lang="he-IL" dirty="0" smtClean="0"/>
              <a:t>תק' אכשרה – 60 יום , למעט בניתוחים – 90 יום , בדיקות הריון – 6 חודשים </a:t>
            </a:r>
            <a:endParaRPr lang="he-IL" dirty="0"/>
          </a:p>
        </p:txBody>
      </p:sp>
      <p:graphicFrame>
        <p:nvGraphicFramePr>
          <p:cNvPr id="9" name="דיאגרמה 8"/>
          <p:cNvGraphicFramePr/>
          <p:nvPr>
            <p:extLst>
              <p:ext uri="{D42A27DB-BD31-4B8C-83A1-F6EECF244321}">
                <p14:modId xmlns:p14="http://schemas.microsoft.com/office/powerpoint/2010/main" val="823128071"/>
              </p:ext>
            </p:extLst>
          </p:nvPr>
        </p:nvGraphicFramePr>
        <p:xfrm>
          <a:off x="179512" y="188640"/>
          <a:ext cx="8856984" cy="360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41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876256" y="188640"/>
            <a:ext cx="219573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3883" y="5654005"/>
            <a:ext cx="87630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80220" y="836712"/>
            <a:ext cx="6768752" cy="707886"/>
          </a:xfrm>
          <a:prstGeom prst="rect">
            <a:avLst/>
          </a:prstGeom>
          <a:noFill/>
        </p:spPr>
        <p:txBody>
          <a:bodyPr wrap="square" rtlCol="1">
            <a:spAutoFit/>
          </a:bodyPr>
          <a:lstStyle/>
          <a:p>
            <a:pPr algn="ctr"/>
            <a:r>
              <a:rPr lang="he-IL" sz="4000" b="1" dirty="0" smtClean="0">
                <a:solidFill>
                  <a:srgbClr val="0070C0"/>
                </a:solidFill>
              </a:rPr>
              <a:t>ביטוח רפואי ניתוחים </a:t>
            </a:r>
            <a:endParaRPr lang="he-IL" sz="4000" b="1" dirty="0">
              <a:solidFill>
                <a:srgbClr val="0070C0"/>
              </a:solidFill>
            </a:endParaRPr>
          </a:p>
        </p:txBody>
      </p:sp>
      <p:sp>
        <p:nvSpPr>
          <p:cNvPr id="8" name="TextBox 7"/>
          <p:cNvSpPr txBox="1"/>
          <p:nvPr/>
        </p:nvSpPr>
        <p:spPr>
          <a:xfrm>
            <a:off x="539552" y="1948135"/>
            <a:ext cx="8316416" cy="3277820"/>
          </a:xfrm>
          <a:prstGeom prst="rect">
            <a:avLst/>
          </a:prstGeom>
          <a:noFill/>
        </p:spPr>
        <p:txBody>
          <a:bodyPr wrap="square" rtlCol="1">
            <a:spAutoFit/>
          </a:bodyPr>
          <a:lstStyle/>
          <a:p>
            <a:pPr marL="285750" indent="-285750">
              <a:lnSpc>
                <a:spcPct val="150000"/>
              </a:lnSpc>
              <a:buClr>
                <a:srgbClr val="002060"/>
              </a:buClr>
              <a:buSzPct val="140000"/>
              <a:buFont typeface="Wingdings" panose="05000000000000000000" pitchFamily="2" charset="2"/>
              <a:buChar char="ü"/>
            </a:pPr>
            <a:r>
              <a:rPr lang="he-IL" b="1" dirty="0" smtClean="0"/>
              <a:t>ניתוחים </a:t>
            </a:r>
            <a:r>
              <a:rPr lang="he-IL" b="1" dirty="0"/>
              <a:t>בישראל -מסלול מהשקל הראשון </a:t>
            </a:r>
            <a:r>
              <a:rPr lang="he-IL" b="1" dirty="0" smtClean="0">
                <a:solidFill>
                  <a:srgbClr val="0070C0"/>
                </a:solidFill>
              </a:rPr>
              <a:t>כולל ניתוחים מניעתיים </a:t>
            </a:r>
          </a:p>
          <a:p>
            <a:pPr marL="285750" indent="-285750">
              <a:lnSpc>
                <a:spcPct val="150000"/>
              </a:lnSpc>
              <a:buClr>
                <a:srgbClr val="002060"/>
              </a:buClr>
              <a:buSzPct val="140000"/>
              <a:buFont typeface="Wingdings" panose="05000000000000000000" pitchFamily="2" charset="2"/>
              <a:buChar char="ü"/>
            </a:pPr>
            <a:r>
              <a:rPr lang="he-IL" dirty="0" smtClean="0"/>
              <a:t>3 התייעצויות בהקשר לניתוח – כיסוי מלא עם רופא הסדר, רופא אחר- עד 1500 ₪</a:t>
            </a:r>
          </a:p>
          <a:p>
            <a:pPr marL="285750" indent="-285750">
              <a:lnSpc>
                <a:spcPct val="150000"/>
              </a:lnSpc>
              <a:buClr>
                <a:srgbClr val="002060"/>
              </a:buClr>
              <a:buSzPct val="140000"/>
              <a:buFont typeface="Wingdings" panose="05000000000000000000" pitchFamily="2" charset="2"/>
              <a:buChar char="ü"/>
            </a:pPr>
            <a:r>
              <a:rPr lang="he-IL" dirty="0" smtClean="0"/>
              <a:t>תותב/אביזר </a:t>
            </a:r>
            <a:r>
              <a:rPr lang="he-IL" dirty="0"/>
              <a:t>מושתל</a:t>
            </a:r>
          </a:p>
          <a:p>
            <a:pPr marL="285750" indent="-285750">
              <a:lnSpc>
                <a:spcPct val="150000"/>
              </a:lnSpc>
              <a:buClr>
                <a:srgbClr val="002060"/>
              </a:buClr>
              <a:buSzPct val="140000"/>
              <a:buFont typeface="Wingdings" panose="05000000000000000000" pitchFamily="2" charset="2"/>
              <a:buChar char="ü"/>
            </a:pPr>
            <a:r>
              <a:rPr lang="he-IL" dirty="0"/>
              <a:t>בדיקות הדמיה </a:t>
            </a:r>
          </a:p>
          <a:p>
            <a:pPr marL="285750" indent="-285750">
              <a:lnSpc>
                <a:spcPct val="150000"/>
              </a:lnSpc>
              <a:buClr>
                <a:srgbClr val="002060"/>
              </a:buClr>
              <a:buSzPct val="140000"/>
              <a:buFont typeface="Wingdings" panose="05000000000000000000" pitchFamily="2" charset="2"/>
              <a:buChar char="ü"/>
            </a:pPr>
            <a:r>
              <a:rPr lang="he-IL" dirty="0"/>
              <a:t>אשפוז עד 30 יום</a:t>
            </a:r>
          </a:p>
          <a:p>
            <a:pPr marL="285750" indent="-285750">
              <a:lnSpc>
                <a:spcPct val="150000"/>
              </a:lnSpc>
              <a:buClr>
                <a:srgbClr val="002060"/>
              </a:buClr>
              <a:buSzPct val="140000"/>
              <a:buFont typeface="Wingdings" panose="05000000000000000000" pitchFamily="2" charset="2"/>
              <a:buChar char="ü"/>
            </a:pPr>
            <a:r>
              <a:rPr lang="he-IL" b="1" u="sng" dirty="0" smtClean="0"/>
              <a:t>טיפול </a:t>
            </a:r>
            <a:r>
              <a:rPr lang="he-IL" b="1" u="sng" dirty="0"/>
              <a:t>מחליף ניתוח </a:t>
            </a:r>
            <a:r>
              <a:rPr lang="he-IL" dirty="0"/>
              <a:t>בארץ הניתן ע"י רופאי הסדר בכיסוי </a:t>
            </a:r>
            <a:r>
              <a:rPr lang="he-IL" dirty="0" smtClean="0"/>
              <a:t>מלא, </a:t>
            </a:r>
          </a:p>
          <a:p>
            <a:pPr>
              <a:lnSpc>
                <a:spcPct val="150000"/>
              </a:lnSpc>
              <a:buClr>
                <a:srgbClr val="002060"/>
              </a:buClr>
              <a:buSzPct val="140000"/>
            </a:pPr>
            <a:r>
              <a:rPr lang="he-IL" dirty="0" smtClean="0"/>
              <a:t>    בחירת </a:t>
            </a:r>
            <a:r>
              <a:rPr lang="he-IL" dirty="0"/>
              <a:t>מנתח </a:t>
            </a:r>
            <a:r>
              <a:rPr lang="he-IL" dirty="0" smtClean="0"/>
              <a:t>שאינו בהסדר- </a:t>
            </a:r>
            <a:r>
              <a:rPr lang="he-IL" dirty="0"/>
              <a:t>עד לתקרה </a:t>
            </a:r>
          </a:p>
          <a:p>
            <a:pPr marL="285750" indent="-285750">
              <a:buClr>
                <a:srgbClr val="002060"/>
              </a:buClr>
              <a:buSzPct val="140000"/>
              <a:buFont typeface="Arial" panose="020B0604020202020204" pitchFamily="34" charset="0"/>
              <a:buChar char="•"/>
            </a:pPr>
            <a:endParaRPr lang="he-IL" dirty="0"/>
          </a:p>
        </p:txBody>
      </p:sp>
      <p:pic>
        <p:nvPicPr>
          <p:cNvPr id="3074" name="Picture 2" descr="What Happens If A Surgeon Makes A Mistake? - GHP N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140968"/>
            <a:ext cx="2340943" cy="19126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דיאגרמה 8"/>
          <p:cNvGraphicFramePr/>
          <p:nvPr>
            <p:extLst>
              <p:ext uri="{D42A27DB-BD31-4B8C-83A1-F6EECF244321}">
                <p14:modId xmlns:p14="http://schemas.microsoft.com/office/powerpoint/2010/main" val="823128071"/>
              </p:ext>
            </p:extLst>
          </p:nvPr>
        </p:nvGraphicFramePr>
        <p:xfrm>
          <a:off x="179512" y="188640"/>
          <a:ext cx="8856984" cy="3600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1850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876256" y="188640"/>
            <a:ext cx="219573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3883" y="5654005"/>
            <a:ext cx="87630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טבלה 2"/>
          <p:cNvGraphicFramePr>
            <a:graphicFrameLocks noGrp="1"/>
          </p:cNvGraphicFramePr>
          <p:nvPr>
            <p:extLst>
              <p:ext uri="{D42A27DB-BD31-4B8C-83A1-F6EECF244321}">
                <p14:modId xmlns:p14="http://schemas.microsoft.com/office/powerpoint/2010/main" val="3452531864"/>
              </p:ext>
            </p:extLst>
          </p:nvPr>
        </p:nvGraphicFramePr>
        <p:xfrm>
          <a:off x="862161" y="764704"/>
          <a:ext cx="7596336" cy="5010663"/>
        </p:xfrm>
        <a:graphic>
          <a:graphicData uri="http://schemas.openxmlformats.org/drawingml/2006/table">
            <a:tbl>
              <a:tblPr rtl="1" firstRow="1" bandRow="1">
                <a:tableStyleId>{5C22544A-7EE6-4342-B048-85BDC9FD1C3A}</a:tableStyleId>
              </a:tblPr>
              <a:tblGrid>
                <a:gridCol w="2532112"/>
                <a:gridCol w="2532112"/>
                <a:gridCol w="2532112"/>
              </a:tblGrid>
              <a:tr h="255783">
                <a:tc>
                  <a:txBody>
                    <a:bodyPr/>
                    <a:lstStyle/>
                    <a:p>
                      <a:pPr marL="69215" marR="198120" algn="ctr" rtl="1">
                        <a:spcAft>
                          <a:spcPts val="0"/>
                        </a:spcAft>
                      </a:pPr>
                      <a:r>
                        <a:rPr lang="he-IL" sz="1600" b="1" dirty="0">
                          <a:solidFill>
                            <a:schemeClr val="bg1"/>
                          </a:solidFill>
                          <a:latin typeface="Times New Roman"/>
                          <a:ea typeface="Times New Roman"/>
                          <a:cs typeface="Arial Unicode MS"/>
                        </a:rPr>
                        <a:t>הטיפול</a:t>
                      </a:r>
                      <a:endParaRPr lang="en-US" sz="1600" dirty="0">
                        <a:solidFill>
                          <a:schemeClr val="bg1"/>
                        </a:solidFill>
                        <a:latin typeface="Times New Roman"/>
                        <a:ea typeface="Times New Roman"/>
                        <a:cs typeface="Arial"/>
                      </a:endParaRPr>
                    </a:p>
                  </a:txBody>
                  <a:tcPr marL="0" marR="0" marT="0" marB="0"/>
                </a:tc>
                <a:tc>
                  <a:txBody>
                    <a:bodyPr/>
                    <a:lstStyle/>
                    <a:p>
                      <a:pPr marL="125730" marR="125730" algn="ctr" rtl="1">
                        <a:spcAft>
                          <a:spcPts val="0"/>
                        </a:spcAft>
                      </a:pPr>
                      <a:r>
                        <a:rPr lang="he-IL" sz="1600" b="1" dirty="0">
                          <a:solidFill>
                            <a:schemeClr val="bg1"/>
                          </a:solidFill>
                          <a:latin typeface="Times New Roman"/>
                          <a:ea typeface="Times New Roman"/>
                          <a:cs typeface="Arial Unicode MS"/>
                        </a:rPr>
                        <a:t>מטרת הטיפול</a:t>
                      </a:r>
                      <a:endParaRPr lang="en-US" sz="1600" dirty="0">
                        <a:solidFill>
                          <a:schemeClr val="bg1"/>
                        </a:solidFill>
                        <a:latin typeface="Times New Roman"/>
                        <a:ea typeface="Times New Roman"/>
                        <a:cs typeface="Arial"/>
                      </a:endParaRPr>
                    </a:p>
                  </a:txBody>
                  <a:tcPr marL="0" marR="0" marT="0" marB="0"/>
                </a:tc>
                <a:tc>
                  <a:txBody>
                    <a:bodyPr/>
                    <a:lstStyle/>
                    <a:p>
                      <a:pPr marL="74295" marR="118110" algn="ctr" rtl="1">
                        <a:spcAft>
                          <a:spcPts val="0"/>
                        </a:spcAft>
                      </a:pPr>
                      <a:r>
                        <a:rPr lang="he-IL" sz="1600" b="1" dirty="0">
                          <a:solidFill>
                            <a:schemeClr val="bg1"/>
                          </a:solidFill>
                          <a:latin typeface="Times New Roman"/>
                          <a:ea typeface="Times New Roman"/>
                          <a:cs typeface="Arial Unicode MS"/>
                        </a:rPr>
                        <a:t>הניתוח שהוחלף</a:t>
                      </a:r>
                      <a:endParaRPr lang="en-US" sz="1600" dirty="0">
                        <a:solidFill>
                          <a:schemeClr val="bg1"/>
                        </a:solidFill>
                        <a:latin typeface="Times New Roman"/>
                        <a:ea typeface="Times New Roman"/>
                        <a:cs typeface="Arial"/>
                      </a:endParaRPr>
                    </a:p>
                  </a:txBody>
                  <a:tcPr marL="0" marR="0" marT="0" marB="0"/>
                </a:tc>
              </a:tr>
              <a:tr h="546612">
                <a:tc>
                  <a:txBody>
                    <a:bodyPr/>
                    <a:lstStyle/>
                    <a:p>
                      <a:pPr marL="125730" marR="125730" algn="r" rtl="1">
                        <a:spcAft>
                          <a:spcPts val="0"/>
                        </a:spcAft>
                      </a:pPr>
                      <a:r>
                        <a:rPr lang="he-IL" sz="1200" dirty="0">
                          <a:solidFill>
                            <a:srgbClr val="333399"/>
                          </a:solidFill>
                          <a:latin typeface="Times New Roman"/>
                          <a:ea typeface="Times New Roman"/>
                          <a:cs typeface="Arial Unicode MS"/>
                        </a:rPr>
                        <a:t>טיפולים בחום להגדלה של בלוטת הערמונית (אידוי)</a:t>
                      </a:r>
                      <a:endParaRPr lang="en-US" sz="1200" dirty="0">
                        <a:latin typeface="Times New Roman"/>
                        <a:ea typeface="Times New Roman"/>
                        <a:cs typeface="Arial"/>
                      </a:endParaRPr>
                    </a:p>
                  </a:txBody>
                  <a:tcPr marL="0" marR="0" marT="0" marB="0" anchor="ctr"/>
                </a:tc>
                <a:tc>
                  <a:txBody>
                    <a:bodyPr/>
                    <a:lstStyle/>
                    <a:p>
                      <a:pPr marL="125730" marR="125730" algn="r" rtl="1">
                        <a:spcAft>
                          <a:spcPts val="0"/>
                        </a:spcAft>
                      </a:pPr>
                      <a:r>
                        <a:rPr lang="he-IL" sz="1200" dirty="0">
                          <a:solidFill>
                            <a:srgbClr val="333399"/>
                          </a:solidFill>
                          <a:latin typeface="Times New Roman"/>
                          <a:ea typeface="Times New Roman"/>
                          <a:cs typeface="Arial Unicode MS"/>
                        </a:rPr>
                        <a:t>טיפולים בניצול של אנרגיית חום שונות כמו גלי לייזר נמוך עוצמה וגבוה עוצמה או חימום על ידי מים חמים.</a:t>
                      </a:r>
                      <a:endParaRPr lang="en-US" sz="1200" dirty="0">
                        <a:latin typeface="Times New Roman"/>
                        <a:ea typeface="Times New Roman"/>
                        <a:cs typeface="Arial"/>
                      </a:endParaRPr>
                    </a:p>
                  </a:txBody>
                  <a:tcPr marL="0" marR="0" marT="0" marB="0" anchor="ctr"/>
                </a:tc>
                <a:tc>
                  <a:txBody>
                    <a:bodyPr/>
                    <a:lstStyle/>
                    <a:p>
                      <a:pPr marL="125730" marR="125730" algn="r" rtl="1">
                        <a:spcAft>
                          <a:spcPts val="0"/>
                        </a:spcAft>
                      </a:pPr>
                      <a:r>
                        <a:rPr lang="he-IL" sz="1200" dirty="0">
                          <a:solidFill>
                            <a:srgbClr val="333399"/>
                          </a:solidFill>
                          <a:latin typeface="Times New Roman"/>
                          <a:ea typeface="Times New Roman"/>
                          <a:cs typeface="Arial Unicode MS"/>
                        </a:rPr>
                        <a:t>כריתה כירורגית של הערמונית.</a:t>
                      </a:r>
                      <a:endParaRPr lang="en-US" sz="1200" dirty="0">
                        <a:latin typeface="Times New Roman"/>
                        <a:ea typeface="Times New Roman"/>
                        <a:cs typeface="Arial"/>
                      </a:endParaRPr>
                    </a:p>
                  </a:txBody>
                  <a:tcPr marL="0" marR="0" marT="0" marB="0" anchor="ctr"/>
                </a:tc>
              </a:tr>
              <a:tr h="364408">
                <a:tc>
                  <a:txBody>
                    <a:bodyPr/>
                    <a:lstStyle/>
                    <a:p>
                      <a:pPr marL="69215" marR="198120" algn="r" rtl="1">
                        <a:spcAft>
                          <a:spcPts val="0"/>
                        </a:spcAft>
                      </a:pPr>
                      <a:r>
                        <a:rPr lang="en-US" sz="1200" dirty="0">
                          <a:solidFill>
                            <a:srgbClr val="333399"/>
                          </a:solidFill>
                          <a:latin typeface="Arial Unicode MS"/>
                          <a:ea typeface="Times New Roman"/>
                          <a:cs typeface="Arial"/>
                        </a:rPr>
                        <a:t>L.L.W</a:t>
                      </a:r>
                      <a:r>
                        <a:rPr lang="he-IL" sz="1200" dirty="0">
                          <a:solidFill>
                            <a:srgbClr val="333399"/>
                          </a:solidFill>
                          <a:latin typeface="Times New Roman"/>
                          <a:ea typeface="Times New Roman"/>
                          <a:cs typeface="Arial Unicode MS"/>
                        </a:rPr>
                        <a:t> – לייזר נמוך עוצמה</a:t>
                      </a:r>
                      <a:endParaRPr lang="en-US" sz="1200" dirty="0">
                        <a:latin typeface="Times New Roman"/>
                        <a:ea typeface="Times New Roman"/>
                        <a:cs typeface="Arial"/>
                      </a:endParaRPr>
                    </a:p>
                  </a:txBody>
                  <a:tcPr marL="0" marR="0" marT="0" marB="0" anchor="ctr"/>
                </a:tc>
                <a:tc>
                  <a:txBody>
                    <a:bodyPr/>
                    <a:lstStyle/>
                    <a:p>
                      <a:pPr marL="125730" marR="125730" algn="r" rtl="1">
                        <a:spcAft>
                          <a:spcPts val="0"/>
                        </a:spcAft>
                      </a:pPr>
                      <a:r>
                        <a:rPr lang="he-IL" sz="1200" dirty="0">
                          <a:solidFill>
                            <a:srgbClr val="333399"/>
                          </a:solidFill>
                          <a:latin typeface="Times New Roman"/>
                          <a:ea typeface="Times New Roman"/>
                          <a:cs typeface="Arial Unicode MS"/>
                        </a:rPr>
                        <a:t>שימוש בקרני לייזר בעוצמה נמוכה לטיפול בבעיות גב וסחוסים.</a:t>
                      </a:r>
                      <a:endParaRPr lang="en-US" sz="1200" dirty="0">
                        <a:latin typeface="Times New Roman"/>
                        <a:ea typeface="Times New Roman"/>
                        <a:cs typeface="Arial"/>
                      </a:endParaRPr>
                    </a:p>
                  </a:txBody>
                  <a:tcPr marL="0" marR="0" marT="0" marB="0" anchor="ctr"/>
                </a:tc>
                <a:tc>
                  <a:txBody>
                    <a:bodyPr/>
                    <a:lstStyle/>
                    <a:p>
                      <a:pPr marL="74295" marR="118110" algn="r" rtl="1">
                        <a:spcAft>
                          <a:spcPts val="0"/>
                        </a:spcAft>
                      </a:pPr>
                      <a:r>
                        <a:rPr lang="he-IL" sz="1200" dirty="0">
                          <a:solidFill>
                            <a:srgbClr val="333399"/>
                          </a:solidFill>
                          <a:latin typeface="Times New Roman"/>
                          <a:ea typeface="Times New Roman"/>
                          <a:cs typeface="Arial Unicode MS"/>
                        </a:rPr>
                        <a:t>ניתוחי פריצת דיסק וטיפול בבעיות סחוסים.</a:t>
                      </a:r>
                      <a:endParaRPr lang="en-US" sz="1200" dirty="0">
                        <a:latin typeface="Times New Roman"/>
                        <a:ea typeface="Times New Roman"/>
                        <a:cs typeface="Arial"/>
                      </a:endParaRPr>
                    </a:p>
                  </a:txBody>
                  <a:tcPr marL="0" marR="0" marT="0" marB="0" anchor="ctr"/>
                </a:tc>
              </a:tr>
              <a:tr h="728816">
                <a:tc>
                  <a:txBody>
                    <a:bodyPr/>
                    <a:lstStyle/>
                    <a:p>
                      <a:pPr marL="69215" marR="198120" algn="r" rtl="1">
                        <a:spcAft>
                          <a:spcPts val="0"/>
                        </a:spcAft>
                      </a:pPr>
                      <a:r>
                        <a:rPr lang="he-IL" sz="1200" dirty="0">
                          <a:solidFill>
                            <a:srgbClr val="333399"/>
                          </a:solidFill>
                          <a:latin typeface="Times New Roman"/>
                          <a:ea typeface="Times New Roman"/>
                          <a:cs typeface="Arial Unicode MS"/>
                        </a:rPr>
                        <a:t>טיפול בדליות רגליים בהזרקות בסיוע </a:t>
                      </a:r>
                      <a:r>
                        <a:rPr lang="he-IL" sz="1200" dirty="0" smtClean="0">
                          <a:solidFill>
                            <a:srgbClr val="333399"/>
                          </a:solidFill>
                          <a:latin typeface="Times New Roman"/>
                          <a:ea typeface="Times New Roman"/>
                          <a:cs typeface="Arial Unicode MS"/>
                        </a:rPr>
                        <a:t>אולטרא סאונד</a:t>
                      </a:r>
                      <a:endParaRPr lang="en-US" sz="1200" dirty="0">
                        <a:latin typeface="Times New Roman"/>
                        <a:ea typeface="Times New Roman"/>
                        <a:cs typeface="Arial"/>
                      </a:endParaRPr>
                    </a:p>
                    <a:p>
                      <a:pPr marL="69215" marR="198120" algn="r" rtl="1">
                        <a:spcAft>
                          <a:spcPts val="0"/>
                        </a:spcAft>
                      </a:pPr>
                      <a:r>
                        <a:rPr lang="en-US" sz="1200" dirty="0">
                          <a:solidFill>
                            <a:srgbClr val="333399"/>
                          </a:solidFill>
                          <a:latin typeface="Arial Unicode MS"/>
                          <a:ea typeface="Times New Roman"/>
                          <a:cs typeface="Arial"/>
                        </a:rPr>
                        <a:t>(Ultrasound Guided Sclerotherapy)</a:t>
                      </a:r>
                      <a:endParaRPr lang="en-US" sz="1200" dirty="0">
                        <a:latin typeface="Times New Roman"/>
                        <a:ea typeface="Times New Roman"/>
                        <a:cs typeface="Arial"/>
                      </a:endParaRPr>
                    </a:p>
                  </a:txBody>
                  <a:tcPr marL="0" marR="0" marT="0" marB="0" anchor="ctr"/>
                </a:tc>
                <a:tc>
                  <a:txBody>
                    <a:bodyPr/>
                    <a:lstStyle/>
                    <a:p>
                      <a:pPr marL="125730" marR="125730" algn="r" rtl="1">
                        <a:spcAft>
                          <a:spcPts val="0"/>
                        </a:spcAft>
                      </a:pPr>
                      <a:r>
                        <a:rPr lang="he-IL" sz="1200" dirty="0">
                          <a:solidFill>
                            <a:srgbClr val="333399"/>
                          </a:solidFill>
                          <a:latin typeface="Times New Roman"/>
                          <a:ea typeface="Times New Roman"/>
                          <a:cs typeface="Arial Unicode MS"/>
                        </a:rPr>
                        <a:t>הזרקת חומר הגורם להידבקות דפנות כלי הדם הבעייתיים וספיגתם בגוף.</a:t>
                      </a:r>
                      <a:endParaRPr lang="en-US" sz="1200" dirty="0">
                        <a:latin typeface="Times New Roman"/>
                        <a:ea typeface="Times New Roman"/>
                        <a:cs typeface="Arial"/>
                      </a:endParaRPr>
                    </a:p>
                    <a:p>
                      <a:pPr marL="125730" marR="125730" algn="r" rtl="1">
                        <a:spcAft>
                          <a:spcPts val="0"/>
                        </a:spcAft>
                      </a:pPr>
                      <a:r>
                        <a:rPr lang="he-IL" sz="1200" dirty="0">
                          <a:solidFill>
                            <a:srgbClr val="333399"/>
                          </a:solidFill>
                          <a:latin typeface="Times New Roman"/>
                          <a:ea typeface="Times New Roman"/>
                          <a:cs typeface="Arial Unicode MS"/>
                        </a:rPr>
                        <a:t>ההזרקה נעשית תחת אולטרסאונד המאבחן את הורידים הפגועים.</a:t>
                      </a:r>
                      <a:endParaRPr lang="en-US" sz="1200" dirty="0">
                        <a:latin typeface="Times New Roman"/>
                        <a:ea typeface="Times New Roman"/>
                        <a:cs typeface="Arial"/>
                      </a:endParaRPr>
                    </a:p>
                  </a:txBody>
                  <a:tcPr marL="0" marR="0" marT="0" marB="0" anchor="ctr"/>
                </a:tc>
                <a:tc>
                  <a:txBody>
                    <a:bodyPr/>
                    <a:lstStyle/>
                    <a:p>
                      <a:pPr marL="74295" marR="118110" algn="r" rtl="1">
                        <a:spcAft>
                          <a:spcPts val="0"/>
                        </a:spcAft>
                      </a:pPr>
                      <a:r>
                        <a:rPr lang="he-IL" sz="1200" dirty="0">
                          <a:solidFill>
                            <a:srgbClr val="333399"/>
                          </a:solidFill>
                          <a:latin typeface="Times New Roman"/>
                          <a:ea typeface="Times New Roman"/>
                          <a:cs typeface="Arial Unicode MS"/>
                        </a:rPr>
                        <a:t>ניתוח דליות רגליים</a:t>
                      </a:r>
                      <a:endParaRPr lang="en-US" sz="1200" dirty="0">
                        <a:latin typeface="Times New Roman"/>
                        <a:ea typeface="Times New Roman"/>
                        <a:cs typeface="Arial"/>
                      </a:endParaRPr>
                    </a:p>
                  </a:txBody>
                  <a:tcPr marL="0" marR="0" marT="0" marB="0" anchor="ctr"/>
                </a:tc>
              </a:tr>
              <a:tr h="1275428">
                <a:tc>
                  <a:txBody>
                    <a:bodyPr/>
                    <a:lstStyle/>
                    <a:p>
                      <a:pPr marL="69215" marR="198120" algn="r" rtl="1">
                        <a:spcAft>
                          <a:spcPts val="0"/>
                        </a:spcAft>
                      </a:pPr>
                      <a:r>
                        <a:rPr lang="he-IL" sz="1200" dirty="0">
                          <a:solidFill>
                            <a:srgbClr val="333399"/>
                          </a:solidFill>
                          <a:latin typeface="Times New Roman"/>
                          <a:ea typeface="Times New Roman"/>
                          <a:cs typeface="Arial Unicode MS"/>
                        </a:rPr>
                        <a:t>קשירת טחורים </a:t>
                      </a:r>
                      <a:r>
                        <a:rPr lang="en-US" sz="1200" dirty="0">
                          <a:solidFill>
                            <a:srgbClr val="333399"/>
                          </a:solidFill>
                          <a:latin typeface="Arial Unicode MS"/>
                          <a:ea typeface="Times New Roman"/>
                          <a:cs typeface="Arial"/>
                        </a:rPr>
                        <a:t>(Ligation)</a:t>
                      </a:r>
                      <a:endParaRPr lang="en-US" sz="1200" dirty="0">
                        <a:latin typeface="Times New Roman"/>
                        <a:ea typeface="Times New Roman"/>
                        <a:cs typeface="Arial"/>
                      </a:endParaRPr>
                    </a:p>
                    <a:p>
                      <a:pPr marL="69215" marR="198120" algn="r" rtl="1">
                        <a:spcAft>
                          <a:spcPts val="0"/>
                        </a:spcAft>
                      </a:pPr>
                      <a:r>
                        <a:rPr lang="he-IL" sz="1200" dirty="0">
                          <a:solidFill>
                            <a:srgbClr val="333399"/>
                          </a:solidFill>
                          <a:latin typeface="Times New Roman"/>
                          <a:ea typeface="Times New Roman"/>
                          <a:cs typeface="Arial Unicode MS"/>
                        </a:rPr>
                        <a:t>וחימום של הטחורים באמצעות חום אינפרא אדום.</a:t>
                      </a:r>
                      <a:endParaRPr lang="en-US" sz="1200" dirty="0">
                        <a:latin typeface="Times New Roman"/>
                        <a:ea typeface="Times New Roman"/>
                        <a:cs typeface="Arial"/>
                      </a:endParaRPr>
                    </a:p>
                  </a:txBody>
                  <a:tcPr marL="0" marR="0" marT="0" marB="0" anchor="ctr"/>
                </a:tc>
                <a:tc>
                  <a:txBody>
                    <a:bodyPr/>
                    <a:lstStyle/>
                    <a:p>
                      <a:pPr marL="125730" marR="125730" algn="r" rtl="1">
                        <a:spcAft>
                          <a:spcPts val="0"/>
                        </a:spcAft>
                      </a:pPr>
                      <a:r>
                        <a:rPr lang="he-IL" sz="1200" dirty="0">
                          <a:solidFill>
                            <a:srgbClr val="333399"/>
                          </a:solidFill>
                          <a:latin typeface="Times New Roman"/>
                          <a:ea typeface="Times New Roman"/>
                          <a:cs typeface="Arial Unicode MS"/>
                        </a:rPr>
                        <a:t>באמצעות אנדוסקופיה, מלבישים  גומיה על בסיסו של טחור פנימי, דבר הגורם לניתוק הטחור מאספקת הדם, יצירת נמק ונשירה של הטחור תוך מספר ימים. הטיפול נעשה בצורה קלה ומהירה שאינה מצריכה אשפוז או הרדמה.</a:t>
                      </a:r>
                      <a:endParaRPr lang="en-US" sz="1200" dirty="0">
                        <a:latin typeface="Times New Roman"/>
                        <a:ea typeface="Times New Roman"/>
                        <a:cs typeface="Arial"/>
                      </a:endParaRPr>
                    </a:p>
                  </a:txBody>
                  <a:tcPr marL="0" marR="0" marT="0" marB="0" anchor="ctr"/>
                </a:tc>
                <a:tc>
                  <a:txBody>
                    <a:bodyPr/>
                    <a:lstStyle/>
                    <a:p>
                      <a:pPr marL="74295" marR="118110" algn="r" rtl="1">
                        <a:spcAft>
                          <a:spcPts val="0"/>
                        </a:spcAft>
                      </a:pPr>
                      <a:r>
                        <a:rPr lang="he-IL" sz="1200" dirty="0">
                          <a:solidFill>
                            <a:srgbClr val="333399"/>
                          </a:solidFill>
                          <a:latin typeface="Times New Roman"/>
                          <a:ea typeface="Times New Roman"/>
                          <a:cs typeface="Arial Unicode MS"/>
                        </a:rPr>
                        <a:t>מחליף את ניתוחי הטחורים.</a:t>
                      </a:r>
                      <a:endParaRPr lang="en-US" sz="1200" dirty="0">
                        <a:latin typeface="Times New Roman"/>
                        <a:ea typeface="Times New Roman"/>
                        <a:cs typeface="Arial"/>
                      </a:endParaRPr>
                    </a:p>
                  </a:txBody>
                  <a:tcPr marL="0" marR="0" marT="0" marB="0" anchor="ctr"/>
                </a:tc>
              </a:tr>
              <a:tr h="546612">
                <a:tc>
                  <a:txBody>
                    <a:bodyPr/>
                    <a:lstStyle/>
                    <a:p>
                      <a:pPr marL="125730" marR="125730" algn="r" rtl="1">
                        <a:spcAft>
                          <a:spcPts val="0"/>
                        </a:spcAft>
                      </a:pPr>
                      <a:r>
                        <a:rPr lang="en-US" sz="1200" dirty="0">
                          <a:solidFill>
                            <a:srgbClr val="333399"/>
                          </a:solidFill>
                          <a:latin typeface="Arial Unicode MS"/>
                          <a:ea typeface="Times New Roman"/>
                          <a:cs typeface="Arial"/>
                        </a:rPr>
                        <a:t>E.S.W.L.</a:t>
                      </a:r>
                      <a:endParaRPr lang="en-US" sz="1200" dirty="0">
                        <a:latin typeface="Times New Roman"/>
                        <a:ea typeface="Times New Roman"/>
                        <a:cs typeface="Arial"/>
                      </a:endParaRPr>
                    </a:p>
                    <a:p>
                      <a:pPr marL="125730" marR="125730" algn="r" rtl="1">
                        <a:spcAft>
                          <a:spcPts val="0"/>
                        </a:spcAft>
                      </a:pPr>
                      <a:r>
                        <a:rPr lang="he-IL" sz="1200" dirty="0">
                          <a:solidFill>
                            <a:srgbClr val="333399"/>
                          </a:solidFill>
                          <a:latin typeface="Times New Roman"/>
                          <a:ea typeface="Times New Roman"/>
                          <a:cs typeface="Arial Unicode MS"/>
                        </a:rPr>
                        <a:t>ריסוק חוץ גופי של אבנים במערכת השתן</a:t>
                      </a:r>
                      <a:endParaRPr lang="en-US" sz="1200" dirty="0">
                        <a:latin typeface="Times New Roman"/>
                        <a:ea typeface="Times New Roman"/>
                        <a:cs typeface="Arial"/>
                      </a:endParaRPr>
                    </a:p>
                  </a:txBody>
                  <a:tcPr marL="0" marR="0" marT="0" marB="0" anchor="ctr"/>
                </a:tc>
                <a:tc>
                  <a:txBody>
                    <a:bodyPr/>
                    <a:lstStyle/>
                    <a:p>
                      <a:pPr marL="125730" marR="125730" algn="r" rtl="1">
                        <a:spcAft>
                          <a:spcPts val="0"/>
                        </a:spcAft>
                      </a:pPr>
                      <a:r>
                        <a:rPr lang="he-IL" sz="1200" dirty="0">
                          <a:solidFill>
                            <a:srgbClr val="333399"/>
                          </a:solidFill>
                          <a:latin typeface="Times New Roman"/>
                          <a:ea typeface="Times New Roman"/>
                          <a:cs typeface="Arial Unicode MS"/>
                        </a:rPr>
                        <a:t>ריסוק באמצעות גלי קול באנרגיה גבוהה של אבנים בדרכי השתן. </a:t>
                      </a:r>
                      <a:endParaRPr lang="en-US" sz="1200" dirty="0">
                        <a:latin typeface="Times New Roman"/>
                        <a:ea typeface="Times New Roman"/>
                        <a:cs typeface="Arial"/>
                      </a:endParaRPr>
                    </a:p>
                  </a:txBody>
                  <a:tcPr marL="0" marR="0" marT="0" marB="0" anchor="ctr"/>
                </a:tc>
                <a:tc>
                  <a:txBody>
                    <a:bodyPr/>
                    <a:lstStyle/>
                    <a:p>
                      <a:pPr marL="125730" marR="125730" algn="r" rtl="1">
                        <a:spcAft>
                          <a:spcPts val="0"/>
                        </a:spcAft>
                      </a:pPr>
                      <a:r>
                        <a:rPr lang="he-IL" sz="1200" dirty="0">
                          <a:solidFill>
                            <a:srgbClr val="333399"/>
                          </a:solidFill>
                          <a:latin typeface="Times New Roman"/>
                          <a:ea typeface="Times New Roman"/>
                          <a:cs typeface="Arial Unicode MS"/>
                        </a:rPr>
                        <a:t>ניתוחים ופעולות פולשניות אחרות להוצאת האבנים</a:t>
                      </a:r>
                      <a:endParaRPr lang="en-US" sz="1200" dirty="0">
                        <a:latin typeface="Times New Roman"/>
                        <a:ea typeface="Times New Roman"/>
                        <a:cs typeface="Arial"/>
                      </a:endParaRPr>
                    </a:p>
                  </a:txBody>
                  <a:tcPr marL="0" marR="0" marT="0" marB="0" anchor="ctr"/>
                </a:tc>
              </a:tr>
              <a:tr h="1093224">
                <a:tc>
                  <a:txBody>
                    <a:bodyPr/>
                    <a:lstStyle/>
                    <a:p>
                      <a:pPr marL="125730" marR="125730" algn="r" rtl="1">
                        <a:spcAft>
                          <a:spcPts val="0"/>
                        </a:spcAft>
                      </a:pPr>
                      <a:r>
                        <a:rPr lang="en-US" sz="1200" dirty="0">
                          <a:solidFill>
                            <a:srgbClr val="333399"/>
                          </a:solidFill>
                          <a:latin typeface="Arial Unicode MS"/>
                          <a:ea typeface="Times New Roman"/>
                          <a:cs typeface="Arial"/>
                        </a:rPr>
                        <a:t>E.S.W.T</a:t>
                      </a:r>
                      <a:endParaRPr lang="en-US" sz="1200" dirty="0">
                        <a:latin typeface="Times New Roman"/>
                        <a:ea typeface="Times New Roman"/>
                        <a:cs typeface="Arial"/>
                      </a:endParaRPr>
                    </a:p>
                    <a:p>
                      <a:pPr marL="125730" marR="125730" algn="r" rtl="1">
                        <a:spcAft>
                          <a:spcPts val="0"/>
                        </a:spcAft>
                      </a:pPr>
                      <a:r>
                        <a:rPr lang="he-IL" sz="1200" dirty="0">
                          <a:solidFill>
                            <a:srgbClr val="333399"/>
                          </a:solidFill>
                          <a:latin typeface="Times New Roman"/>
                          <a:ea typeface="Times New Roman"/>
                          <a:cs typeface="Arial Unicode MS"/>
                        </a:rPr>
                        <a:t>שימוש בגלי הלם לבעיות מפרקים  (למשל </a:t>
                      </a:r>
                      <a:r>
                        <a:rPr lang="he-IL" sz="1200" u="none" strike="noStrike" dirty="0">
                          <a:solidFill>
                            <a:srgbClr val="333399"/>
                          </a:solidFill>
                          <a:latin typeface="Times New Roman"/>
                          <a:ea typeface="Times New Roman"/>
                          <a:cs typeface="Arial Unicode MS"/>
                          <a:hlinkClick r:id="rId3"/>
                        </a:rPr>
                        <a:t>כאבי כתף</a:t>
                      </a:r>
                      <a:r>
                        <a:rPr lang="he-IL" sz="1200" dirty="0">
                          <a:solidFill>
                            <a:srgbClr val="333399"/>
                          </a:solidFill>
                          <a:latin typeface="Times New Roman"/>
                          <a:ea typeface="Times New Roman"/>
                          <a:cs typeface="Arial Unicode MS"/>
                        </a:rPr>
                        <a:t> או </a:t>
                      </a:r>
                      <a:r>
                        <a:rPr lang="he-IL" sz="1200" u="none" strike="noStrike" dirty="0">
                          <a:solidFill>
                            <a:srgbClr val="333399"/>
                          </a:solidFill>
                          <a:latin typeface="Times New Roman"/>
                          <a:ea typeface="Times New Roman"/>
                          <a:cs typeface="Arial Unicode MS"/>
                          <a:hlinkClick r:id="rId4" action="ppaction://hlinksldjump"/>
                        </a:rPr>
                        <a:t>כתף קפואה</a:t>
                      </a:r>
                      <a:r>
                        <a:rPr lang="he-IL" sz="1200" dirty="0">
                          <a:solidFill>
                            <a:srgbClr val="333399"/>
                          </a:solidFill>
                          <a:latin typeface="Times New Roman"/>
                          <a:ea typeface="Times New Roman"/>
                          <a:cs typeface="Arial Unicode MS"/>
                        </a:rPr>
                        <a:t>)</a:t>
                      </a:r>
                      <a:endParaRPr lang="en-US" sz="1200" dirty="0">
                        <a:latin typeface="Times New Roman"/>
                        <a:ea typeface="Times New Roman"/>
                        <a:cs typeface="Arial"/>
                      </a:endParaRPr>
                    </a:p>
                  </a:txBody>
                  <a:tcPr marL="0" marR="0" marT="0" marB="0" anchor="ctr"/>
                </a:tc>
                <a:tc>
                  <a:txBody>
                    <a:bodyPr/>
                    <a:lstStyle/>
                    <a:p>
                      <a:pPr marL="125730" marR="112395" algn="r" rtl="1">
                        <a:spcAft>
                          <a:spcPts val="0"/>
                        </a:spcAft>
                      </a:pPr>
                      <a:r>
                        <a:rPr lang="he-IL" sz="1200" dirty="0">
                          <a:solidFill>
                            <a:srgbClr val="333399"/>
                          </a:solidFill>
                          <a:latin typeface="Times New Roman"/>
                          <a:ea typeface="Times New Roman"/>
                          <a:cs typeface="Arial Unicode MS"/>
                        </a:rPr>
                        <a:t>ריסוק מכני של ההסתיידויות</a:t>
                      </a:r>
                      <a:r>
                        <a:rPr lang="en-US" sz="1200" dirty="0">
                          <a:solidFill>
                            <a:srgbClr val="333399"/>
                          </a:solidFill>
                          <a:latin typeface="Arial Unicode MS"/>
                          <a:ea typeface="Times New Roman"/>
                          <a:cs typeface="Arial"/>
                        </a:rPr>
                        <a:t>, </a:t>
                      </a:r>
                      <a:r>
                        <a:rPr lang="he-IL" sz="1200" dirty="0">
                          <a:solidFill>
                            <a:srgbClr val="333399"/>
                          </a:solidFill>
                          <a:latin typeface="Times New Roman"/>
                          <a:ea typeface="Times New Roman"/>
                          <a:cs typeface="Arial Unicode MS"/>
                        </a:rPr>
                        <a:t>גירוי ליצירת כלי </a:t>
                      </a:r>
                      <a:r>
                        <a:rPr lang="he-IL" sz="1200" u="none" strike="noStrike" dirty="0">
                          <a:solidFill>
                            <a:srgbClr val="333399"/>
                          </a:solidFill>
                          <a:latin typeface="Arial Unicode MS"/>
                          <a:ea typeface="Times New Roman"/>
                          <a:cs typeface="Arial"/>
                          <a:hlinkClick r:id="rId5"/>
                        </a:rPr>
                        <a:t>דם</a:t>
                      </a:r>
                      <a:r>
                        <a:rPr lang="en-US" sz="1200" dirty="0">
                          <a:solidFill>
                            <a:srgbClr val="333399"/>
                          </a:solidFill>
                          <a:latin typeface="Arial Unicode MS"/>
                          <a:ea typeface="Times New Roman"/>
                          <a:cs typeface="Arial"/>
                        </a:rPr>
                        <a:t> </a:t>
                      </a:r>
                      <a:r>
                        <a:rPr lang="he-IL" sz="1200" dirty="0">
                          <a:solidFill>
                            <a:srgbClr val="333399"/>
                          </a:solidFill>
                          <a:latin typeface="Times New Roman"/>
                          <a:ea typeface="Times New Roman"/>
                          <a:cs typeface="Arial Unicode MS"/>
                        </a:rPr>
                        <a:t>חדשים באזור החולה, והפחתת כאב  באמצעות שילוב של ארבעה סוגי גלים:  גלים אלקטרומגנטים, גלי קול, גלי אור וגלי חום  בטווח עוצמות גדול</a:t>
                      </a:r>
                      <a:r>
                        <a:rPr lang="en-US" sz="1200" dirty="0">
                          <a:solidFill>
                            <a:srgbClr val="333399"/>
                          </a:solidFill>
                          <a:latin typeface="Arial Unicode MS"/>
                          <a:ea typeface="Times New Roman"/>
                          <a:cs typeface="Arial"/>
                        </a:rPr>
                        <a:t>. </a:t>
                      </a:r>
                      <a:endParaRPr lang="en-US" sz="1200" dirty="0">
                        <a:latin typeface="Times New Roman"/>
                        <a:ea typeface="Times New Roman"/>
                        <a:cs typeface="Arial"/>
                      </a:endParaRPr>
                    </a:p>
                  </a:txBody>
                  <a:tcPr marL="0" marR="0" marT="0" marB="0" anchor="ctr"/>
                </a:tc>
                <a:tc>
                  <a:txBody>
                    <a:bodyPr/>
                    <a:lstStyle/>
                    <a:p>
                      <a:pPr marL="125730" marR="125730" algn="r" rtl="1">
                        <a:spcAft>
                          <a:spcPts val="0"/>
                        </a:spcAft>
                      </a:pPr>
                      <a:endParaRPr lang="en-US" sz="1200" dirty="0">
                        <a:latin typeface="Times New Roman"/>
                        <a:ea typeface="Times New Roman"/>
                        <a:cs typeface="Arial"/>
                      </a:endParaRPr>
                    </a:p>
                    <a:p>
                      <a:pPr algn="r" rtl="1"/>
                      <a:r>
                        <a:rPr lang="he-IL" sz="1200" dirty="0" smtClean="0">
                          <a:solidFill>
                            <a:srgbClr val="333399"/>
                          </a:solidFill>
                          <a:latin typeface="Calibri"/>
                          <a:ea typeface="Times New Roman"/>
                          <a:cs typeface="Arial Unicode MS"/>
                        </a:rPr>
                        <a:t>   ניתוח </a:t>
                      </a:r>
                      <a:r>
                        <a:rPr lang="he-IL" sz="1200" dirty="0">
                          <a:solidFill>
                            <a:srgbClr val="333399"/>
                          </a:solidFill>
                          <a:latin typeface="Calibri"/>
                          <a:ea typeface="Times New Roman"/>
                          <a:cs typeface="Arial Unicode MS"/>
                        </a:rPr>
                        <a:t>במפרק הפגוע</a:t>
                      </a:r>
                      <a:r>
                        <a:rPr lang="en-US" sz="1200" dirty="0">
                          <a:latin typeface="Calibri"/>
                          <a:ea typeface="Times New Roman"/>
                          <a:cs typeface="Arial"/>
                        </a:rPr>
                        <a:t> </a:t>
                      </a:r>
                    </a:p>
                  </a:txBody>
                  <a:tcPr marL="0" marR="0" marT="0" marB="0" anchor="ctr"/>
                </a:tc>
              </a:tr>
            </a:tbl>
          </a:graphicData>
        </a:graphic>
      </p:graphicFrame>
      <p:graphicFrame>
        <p:nvGraphicFramePr>
          <p:cNvPr id="8" name="דיאגרמה 7"/>
          <p:cNvGraphicFramePr/>
          <p:nvPr>
            <p:extLst>
              <p:ext uri="{D42A27DB-BD31-4B8C-83A1-F6EECF244321}">
                <p14:modId xmlns:p14="http://schemas.microsoft.com/office/powerpoint/2010/main" val="823128071"/>
              </p:ext>
            </p:extLst>
          </p:nvPr>
        </p:nvGraphicFramePr>
        <p:xfrm>
          <a:off x="179512" y="188640"/>
          <a:ext cx="8856984" cy="3600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924325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876256" y="188640"/>
            <a:ext cx="219573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3883" y="5654005"/>
            <a:ext cx="87630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3727" y="764704"/>
            <a:ext cx="8676456" cy="707886"/>
          </a:xfrm>
          <a:prstGeom prst="rect">
            <a:avLst/>
          </a:prstGeom>
          <a:noFill/>
        </p:spPr>
        <p:txBody>
          <a:bodyPr wrap="square" rtlCol="1">
            <a:spAutoFit/>
          </a:bodyPr>
          <a:lstStyle/>
          <a:p>
            <a:pPr algn="ctr"/>
            <a:r>
              <a:rPr lang="he-IL" sz="4000" b="1" dirty="0" smtClean="0">
                <a:solidFill>
                  <a:srgbClr val="0070C0"/>
                </a:solidFill>
              </a:rPr>
              <a:t>השתלות וטיפולים מיוחדים בחו"ל</a:t>
            </a:r>
            <a:endParaRPr lang="he-IL" sz="4000" b="1" dirty="0">
              <a:solidFill>
                <a:srgbClr val="0070C0"/>
              </a:solidFill>
            </a:endParaRPr>
          </a:p>
        </p:txBody>
      </p:sp>
      <p:sp>
        <p:nvSpPr>
          <p:cNvPr id="8" name="TextBox 7"/>
          <p:cNvSpPr txBox="1"/>
          <p:nvPr/>
        </p:nvSpPr>
        <p:spPr>
          <a:xfrm>
            <a:off x="539552" y="1605297"/>
            <a:ext cx="8316416" cy="4355038"/>
          </a:xfrm>
          <a:prstGeom prst="rect">
            <a:avLst/>
          </a:prstGeom>
          <a:noFill/>
        </p:spPr>
        <p:txBody>
          <a:bodyPr wrap="square" rtlCol="1">
            <a:spAutoFit/>
          </a:bodyPr>
          <a:lstStyle/>
          <a:p>
            <a:pPr marL="285750" indent="-285750">
              <a:lnSpc>
                <a:spcPct val="150000"/>
              </a:lnSpc>
              <a:buClr>
                <a:srgbClr val="002060"/>
              </a:buClr>
              <a:buSzPct val="140000"/>
              <a:buFont typeface="Arial" panose="020B0604020202020204" pitchFamily="34" charset="0"/>
              <a:buChar char="•"/>
            </a:pPr>
            <a:r>
              <a:rPr lang="he-IL" b="1" dirty="0" smtClean="0"/>
              <a:t>השתלות</a:t>
            </a:r>
            <a:r>
              <a:rPr lang="he-IL" sz="1600" dirty="0"/>
              <a:t>: כבד, לב, ריאה, כליה, לבלב, קרנית, מח עצם ,תאי גזע , </a:t>
            </a:r>
            <a:r>
              <a:rPr lang="he-IL" sz="1600" dirty="0" smtClean="0"/>
              <a:t>שחלה</a:t>
            </a:r>
            <a:r>
              <a:rPr lang="he-IL" sz="1600" dirty="0"/>
              <a:t>, מעי והשתלה </a:t>
            </a:r>
            <a:r>
              <a:rPr lang="he-IL" sz="1600" dirty="0" smtClean="0"/>
              <a:t>מבע"ח.</a:t>
            </a:r>
          </a:p>
          <a:p>
            <a:pPr marL="285750" indent="-285750">
              <a:lnSpc>
                <a:spcPct val="150000"/>
              </a:lnSpc>
              <a:buClr>
                <a:srgbClr val="002060"/>
              </a:buClr>
              <a:buSzPct val="140000"/>
              <a:buFont typeface="Arial" panose="020B0604020202020204" pitchFamily="34" charset="0"/>
              <a:buChar char="•"/>
            </a:pPr>
            <a:r>
              <a:rPr lang="he-IL" sz="1600" b="1" dirty="0" smtClean="0"/>
              <a:t>3 </a:t>
            </a:r>
            <a:r>
              <a:rPr lang="he-IL" sz="1600" b="1" dirty="0"/>
              <a:t>מסלולי שיפוי\פיצוי  </a:t>
            </a:r>
            <a:r>
              <a:rPr lang="he-IL" sz="1600" dirty="0"/>
              <a:t>: </a:t>
            </a:r>
          </a:p>
          <a:p>
            <a:pPr marL="857250" lvl="1" indent="-400050">
              <a:buClr>
                <a:srgbClr val="002060"/>
              </a:buClr>
              <a:buSzPct val="140000"/>
              <a:buFont typeface="Arial" panose="020B0604020202020204" pitchFamily="34" charset="0"/>
              <a:buChar char="•"/>
            </a:pPr>
            <a:r>
              <a:rPr lang="he-IL" sz="1600" dirty="0"/>
              <a:t>מימון מלא להשתלה שנעשתה אצל נותן שירות שבהסכם.</a:t>
            </a:r>
          </a:p>
          <a:p>
            <a:pPr marL="857250" lvl="1" indent="-400050">
              <a:buClr>
                <a:srgbClr val="002060"/>
              </a:buClr>
              <a:buSzPct val="140000"/>
              <a:buFont typeface="Arial" panose="020B0604020202020204" pitchFamily="34" charset="0"/>
              <a:buChar char="•"/>
            </a:pPr>
            <a:r>
              <a:rPr lang="he-IL" sz="1600" dirty="0"/>
              <a:t>עד 5,000,000 ₪ אצל ספק אחר.</a:t>
            </a:r>
          </a:p>
          <a:p>
            <a:pPr marL="857250" lvl="1" indent="-400050">
              <a:buClr>
                <a:srgbClr val="002060"/>
              </a:buClr>
              <a:buSzPct val="140000"/>
              <a:buFont typeface="Arial" panose="020B0604020202020204" pitchFamily="34" charset="0"/>
              <a:buChar char="•"/>
            </a:pPr>
            <a:r>
              <a:rPr lang="he-IL" sz="1600" dirty="0"/>
              <a:t>פיצוי </a:t>
            </a:r>
            <a:r>
              <a:rPr lang="he-IL" sz="1600" dirty="0" err="1"/>
              <a:t>ח"פ</a:t>
            </a:r>
            <a:r>
              <a:rPr lang="he-IL" sz="1600" dirty="0"/>
              <a:t> במקרה של ביצוע השתלה ללא מעורבות חברת הביטוח – 350,000</a:t>
            </a:r>
            <a:r>
              <a:rPr lang="he-IL" sz="1600" dirty="0" smtClean="0"/>
              <a:t>₪</a:t>
            </a:r>
          </a:p>
          <a:p>
            <a:pPr lvl="1">
              <a:buClr>
                <a:srgbClr val="002060"/>
              </a:buClr>
              <a:buSzPct val="140000"/>
            </a:pPr>
            <a:endParaRPr lang="he-IL" sz="1600" b="1" dirty="0"/>
          </a:p>
          <a:p>
            <a:pPr marL="400050" indent="-400050">
              <a:buClr>
                <a:srgbClr val="002060"/>
              </a:buClr>
              <a:buSzPct val="140000"/>
              <a:buFont typeface="Arial" panose="020B0604020202020204" pitchFamily="34" charset="0"/>
              <a:buChar char="•"/>
            </a:pPr>
            <a:r>
              <a:rPr lang="he-IL" sz="1600" b="1" dirty="0" smtClean="0"/>
              <a:t>הכיסוי </a:t>
            </a:r>
            <a:r>
              <a:rPr lang="he-IL" sz="1600" b="1" dirty="0"/>
              <a:t>כולל בין היתר </a:t>
            </a:r>
            <a:r>
              <a:rPr lang="he-IL" sz="1600" dirty="0"/>
              <a:t>:</a:t>
            </a:r>
          </a:p>
          <a:p>
            <a:pPr marL="742950" lvl="1" indent="-285750">
              <a:buClr>
                <a:srgbClr val="002060"/>
              </a:buClr>
              <a:buSzPct val="140000"/>
              <a:buFont typeface="Wingdings" panose="05000000000000000000" pitchFamily="2" charset="2"/>
              <a:buChar char="ü"/>
              <a:defRPr/>
            </a:pPr>
            <a:r>
              <a:rPr lang="he-IL" sz="1600" dirty="0"/>
              <a:t>הוצאות לביצוע הפעילות הרפואית</a:t>
            </a:r>
          </a:p>
          <a:p>
            <a:pPr marL="742950" lvl="1" indent="-285750">
              <a:buClr>
                <a:srgbClr val="002060"/>
              </a:buClr>
              <a:buSzPct val="140000"/>
              <a:buFont typeface="Wingdings" panose="05000000000000000000" pitchFamily="2" charset="2"/>
              <a:buChar char="ü"/>
              <a:defRPr/>
            </a:pPr>
            <a:r>
              <a:rPr lang="he-IL" sz="1600" dirty="0"/>
              <a:t>אשפוז לפני ואחרי ביצוע ההשתלה</a:t>
            </a:r>
          </a:p>
          <a:p>
            <a:pPr marL="742950" lvl="1" indent="-285750">
              <a:buClr>
                <a:srgbClr val="002060"/>
              </a:buClr>
              <a:buSzPct val="140000"/>
              <a:buFont typeface="Wingdings" panose="05000000000000000000" pitchFamily="2" charset="2"/>
              <a:buChar char="ü"/>
              <a:defRPr/>
            </a:pPr>
            <a:r>
              <a:rPr lang="he-IL" sz="1600" dirty="0"/>
              <a:t>בדיקות הערכה בחו"ל טרם ביצוע ההשתלה כולל טיסות הלוך ושוב</a:t>
            </a:r>
          </a:p>
          <a:p>
            <a:pPr marL="742950" lvl="1" indent="-285750">
              <a:buClr>
                <a:srgbClr val="002060"/>
              </a:buClr>
              <a:buSzPct val="140000"/>
              <a:buFont typeface="Wingdings" panose="05000000000000000000" pitchFamily="2" charset="2"/>
              <a:buChar char="ü"/>
              <a:defRPr/>
            </a:pPr>
            <a:r>
              <a:rPr lang="he-IL" sz="1600" dirty="0"/>
              <a:t>כרטיסי טיסה לחולה ולמלווה נוסף (2 מלווים במקרה של קטין)</a:t>
            </a:r>
          </a:p>
          <a:p>
            <a:pPr marL="742950" lvl="1" indent="-285750">
              <a:buClr>
                <a:srgbClr val="002060"/>
              </a:buClr>
              <a:buSzPct val="140000"/>
              <a:buFont typeface="Wingdings" panose="05000000000000000000" pitchFamily="2" charset="2"/>
              <a:buChar char="ü"/>
              <a:defRPr/>
            </a:pPr>
            <a:r>
              <a:rPr lang="he-IL" sz="1600" dirty="0"/>
              <a:t>הוצאות שהייה למלווה</a:t>
            </a:r>
          </a:p>
          <a:p>
            <a:pPr marL="742950" lvl="1" indent="-285750">
              <a:buClr>
                <a:srgbClr val="002060"/>
              </a:buClr>
              <a:buSzPct val="140000"/>
              <a:buFont typeface="Wingdings" panose="05000000000000000000" pitchFamily="2" charset="2"/>
              <a:buChar char="ü"/>
              <a:defRPr/>
            </a:pPr>
            <a:r>
              <a:rPr lang="he-IL" sz="1600" dirty="0"/>
              <a:t>הטסה רפואית במידת הצורך</a:t>
            </a:r>
          </a:p>
          <a:p>
            <a:pPr marL="742950" lvl="1" indent="-285750">
              <a:buClr>
                <a:srgbClr val="002060"/>
              </a:buClr>
              <a:buSzPct val="140000"/>
              <a:buFont typeface="Wingdings" panose="05000000000000000000" pitchFamily="2" charset="2"/>
              <a:buChar char="ü"/>
              <a:defRPr/>
            </a:pPr>
            <a:r>
              <a:rPr lang="he-IL" sz="1600" dirty="0"/>
              <a:t>תשלום עבור המשך טיפולים בארץ הנובעים מביצוע ההשתלה</a:t>
            </a:r>
          </a:p>
          <a:p>
            <a:pPr marL="742950" lvl="1" indent="-285750">
              <a:buClr>
                <a:srgbClr val="002060"/>
              </a:buClr>
              <a:buSzPct val="140000"/>
              <a:buFont typeface="Wingdings" panose="05000000000000000000" pitchFamily="2" charset="2"/>
              <a:buChar char="ü"/>
              <a:defRPr/>
            </a:pPr>
            <a:r>
              <a:rPr lang="he-IL" sz="1600" dirty="0"/>
              <a:t>גמלה חודשית לאחר השתלה.</a:t>
            </a:r>
          </a:p>
          <a:p>
            <a:pPr marL="285750" indent="-285750">
              <a:buClr>
                <a:srgbClr val="002060"/>
              </a:buClr>
              <a:buSzPct val="140000"/>
              <a:buFont typeface="Arial" panose="020B0604020202020204" pitchFamily="34" charset="0"/>
              <a:buChar char="•"/>
            </a:pPr>
            <a:endParaRPr lang="he-IL" sz="1600" dirty="0"/>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727" y="3645024"/>
            <a:ext cx="2448272" cy="1791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דיאגרמה 9"/>
          <p:cNvGraphicFramePr/>
          <p:nvPr>
            <p:extLst>
              <p:ext uri="{D42A27DB-BD31-4B8C-83A1-F6EECF244321}">
                <p14:modId xmlns:p14="http://schemas.microsoft.com/office/powerpoint/2010/main" val="841634414"/>
              </p:ext>
            </p:extLst>
          </p:nvPr>
        </p:nvGraphicFramePr>
        <p:xfrm>
          <a:off x="179512" y="188640"/>
          <a:ext cx="8856984" cy="3600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43179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876256" y="188640"/>
            <a:ext cx="219573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3883" y="5654005"/>
            <a:ext cx="87630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3727" y="764704"/>
            <a:ext cx="8676456" cy="707886"/>
          </a:xfrm>
          <a:prstGeom prst="rect">
            <a:avLst/>
          </a:prstGeom>
          <a:noFill/>
        </p:spPr>
        <p:txBody>
          <a:bodyPr wrap="square" rtlCol="1">
            <a:spAutoFit/>
          </a:bodyPr>
          <a:lstStyle/>
          <a:p>
            <a:pPr algn="ctr"/>
            <a:r>
              <a:rPr lang="he-IL" sz="4000" b="1" dirty="0" smtClean="0">
                <a:solidFill>
                  <a:srgbClr val="0070C0"/>
                </a:solidFill>
              </a:rPr>
              <a:t>השתלות וטיפולים מיוחדים בחו"ל</a:t>
            </a:r>
            <a:endParaRPr lang="he-IL" sz="4000" b="1" dirty="0">
              <a:solidFill>
                <a:srgbClr val="0070C0"/>
              </a:solidFill>
            </a:endParaRPr>
          </a:p>
        </p:txBody>
      </p:sp>
      <p:sp>
        <p:nvSpPr>
          <p:cNvPr id="8" name="TextBox 7"/>
          <p:cNvSpPr txBox="1"/>
          <p:nvPr/>
        </p:nvSpPr>
        <p:spPr>
          <a:xfrm>
            <a:off x="433747" y="1489383"/>
            <a:ext cx="8316416" cy="4431983"/>
          </a:xfrm>
          <a:prstGeom prst="rect">
            <a:avLst/>
          </a:prstGeom>
          <a:noFill/>
        </p:spPr>
        <p:txBody>
          <a:bodyPr wrap="square" rtlCol="1">
            <a:spAutoFit/>
          </a:bodyPr>
          <a:lstStyle/>
          <a:p>
            <a:pPr>
              <a:buClr>
                <a:srgbClr val="002060"/>
              </a:buClr>
              <a:buSzPct val="140000"/>
            </a:pPr>
            <a:r>
              <a:rPr lang="he-IL" b="1" dirty="0" smtClean="0">
                <a:solidFill>
                  <a:srgbClr val="002060"/>
                </a:solidFill>
              </a:rPr>
              <a:t>טיפולים מיוחדים בחו"ל </a:t>
            </a:r>
          </a:p>
          <a:p>
            <a:pPr>
              <a:buClr>
                <a:srgbClr val="002060"/>
              </a:buClr>
              <a:buSzPct val="140000"/>
            </a:pPr>
            <a:r>
              <a:rPr lang="he-IL" sz="1600" dirty="0"/>
              <a:t>	</a:t>
            </a:r>
            <a:endParaRPr lang="he-IL" sz="1600" dirty="0" smtClean="0"/>
          </a:p>
          <a:p>
            <a:pPr marL="285750" indent="-285750">
              <a:buClr>
                <a:srgbClr val="002060"/>
              </a:buClr>
              <a:buSzPct val="140000"/>
              <a:buFont typeface="Wingdings" panose="05000000000000000000" pitchFamily="2" charset="2"/>
              <a:buChar char="ü"/>
            </a:pPr>
            <a:r>
              <a:rPr lang="he-IL" sz="1600" dirty="0" smtClean="0"/>
              <a:t>טיפול </a:t>
            </a:r>
            <a:r>
              <a:rPr lang="he-IL" sz="1600" dirty="0"/>
              <a:t>שאינו ניתן לביצוע בישראל ואין לו טיפול חלופי, </a:t>
            </a:r>
          </a:p>
          <a:p>
            <a:pPr marL="285750" indent="-285750">
              <a:lnSpc>
                <a:spcPct val="150000"/>
              </a:lnSpc>
              <a:buClr>
                <a:srgbClr val="002060"/>
              </a:buClr>
              <a:buSzPct val="140000"/>
              <a:buFont typeface="Wingdings" panose="05000000000000000000" pitchFamily="2" charset="2"/>
              <a:buChar char="ü"/>
            </a:pPr>
            <a:r>
              <a:rPr lang="he-IL" sz="1600" dirty="0"/>
              <a:t>הטיפול דרוש להצלת חיים , </a:t>
            </a:r>
          </a:p>
          <a:p>
            <a:pPr marL="285750" indent="-285750">
              <a:lnSpc>
                <a:spcPct val="150000"/>
              </a:lnSpc>
              <a:buClr>
                <a:srgbClr val="002060"/>
              </a:buClr>
              <a:buSzPct val="140000"/>
              <a:buFont typeface="Wingdings" panose="05000000000000000000" pitchFamily="2" charset="2"/>
              <a:buChar char="ü"/>
            </a:pPr>
            <a:r>
              <a:rPr lang="he-IL" sz="1600" dirty="0"/>
              <a:t> אי ביצוע  בישראל עלול לסכן את חיי המבוטח, </a:t>
            </a:r>
          </a:p>
          <a:p>
            <a:pPr marL="285750" indent="-285750">
              <a:lnSpc>
                <a:spcPct val="150000"/>
              </a:lnSpc>
              <a:buClr>
                <a:srgbClr val="002060"/>
              </a:buClr>
              <a:buSzPct val="140000"/>
              <a:buFont typeface="Wingdings" panose="05000000000000000000" pitchFamily="2" charset="2"/>
              <a:buChar char="ü"/>
            </a:pPr>
            <a:r>
              <a:rPr lang="he-IL" sz="1600" dirty="0"/>
              <a:t>סיכויי ההצלחה בחו"ל גבוה באופן משמעותי משיעור ההצלחה בישראל</a:t>
            </a:r>
          </a:p>
          <a:p>
            <a:pPr marL="285750" indent="-285750">
              <a:lnSpc>
                <a:spcPct val="150000"/>
              </a:lnSpc>
              <a:buClr>
                <a:srgbClr val="002060"/>
              </a:buClr>
              <a:buSzPct val="140000"/>
              <a:buFont typeface="Wingdings" panose="05000000000000000000" pitchFamily="2" charset="2"/>
              <a:buChar char="ü"/>
            </a:pPr>
            <a:r>
              <a:rPr lang="he-IL" sz="1600" dirty="0"/>
              <a:t>הטיפול נועד להציל שמיעה\ראייה</a:t>
            </a:r>
          </a:p>
          <a:p>
            <a:pPr marL="285750" indent="-285750">
              <a:lnSpc>
                <a:spcPct val="150000"/>
              </a:lnSpc>
              <a:buClr>
                <a:srgbClr val="002060"/>
              </a:buClr>
              <a:buSzPct val="140000"/>
              <a:buFont typeface="Wingdings" panose="05000000000000000000" pitchFamily="2" charset="2"/>
              <a:buChar char="ü"/>
            </a:pPr>
            <a:r>
              <a:rPr lang="he-IL" sz="1600" dirty="0"/>
              <a:t>הטיפול דרוש למניעת נכות מעל 75% </a:t>
            </a:r>
          </a:p>
          <a:p>
            <a:pPr marL="285750" indent="-285750">
              <a:lnSpc>
                <a:spcPct val="150000"/>
              </a:lnSpc>
              <a:buClr>
                <a:srgbClr val="002060"/>
              </a:buClr>
              <a:buSzPct val="140000"/>
              <a:buFont typeface="Wingdings" panose="05000000000000000000" pitchFamily="2" charset="2"/>
              <a:buChar char="ü"/>
            </a:pPr>
            <a:r>
              <a:rPr lang="he-IL" sz="1600" dirty="0"/>
              <a:t>זמן ההמתנה בארץ עולה על זמן סביר</a:t>
            </a:r>
          </a:p>
          <a:p>
            <a:pPr marL="285750" indent="-285750">
              <a:lnSpc>
                <a:spcPct val="150000"/>
              </a:lnSpc>
              <a:buClr>
                <a:srgbClr val="002060"/>
              </a:buClr>
              <a:buSzPct val="140000"/>
              <a:buFont typeface="Wingdings" panose="05000000000000000000" pitchFamily="2" charset="2"/>
              <a:buChar char="ü"/>
            </a:pPr>
            <a:r>
              <a:rPr lang="he-IL" sz="1600" dirty="0"/>
              <a:t>נוסף טיפולים בתחום האונקולוגיה</a:t>
            </a:r>
          </a:p>
          <a:p>
            <a:pPr marL="285750" indent="-285750">
              <a:lnSpc>
                <a:spcPct val="150000"/>
              </a:lnSpc>
              <a:buClr>
                <a:srgbClr val="002060"/>
              </a:buClr>
              <a:buSzPct val="140000"/>
              <a:buFont typeface="Wingdings" panose="05000000000000000000" pitchFamily="2" charset="2"/>
              <a:buChar char="ü"/>
            </a:pPr>
            <a:r>
              <a:rPr lang="he-IL" sz="1600" b="1" dirty="0"/>
              <a:t>שיפוי  עד  לתקרה של 1,000,00₪</a:t>
            </a:r>
          </a:p>
          <a:p>
            <a:pPr marL="285750" indent="-285750">
              <a:lnSpc>
                <a:spcPct val="150000"/>
              </a:lnSpc>
              <a:buClr>
                <a:srgbClr val="002060"/>
              </a:buClr>
              <a:buSzPct val="140000"/>
              <a:buFont typeface="Wingdings" panose="05000000000000000000" pitchFamily="2" charset="2"/>
              <a:buChar char="ü"/>
            </a:pPr>
            <a:r>
              <a:rPr lang="he-IL" sz="1600" b="1" dirty="0" smtClean="0"/>
              <a:t>החזר </a:t>
            </a:r>
            <a:r>
              <a:rPr lang="he-IL" sz="1600" b="1" dirty="0"/>
              <a:t>הוצאות כמפורט בסעיף השתלות</a:t>
            </a:r>
          </a:p>
          <a:p>
            <a:pPr marL="285750" indent="-285750">
              <a:buClr>
                <a:srgbClr val="002060"/>
              </a:buClr>
              <a:buSzPct val="140000"/>
              <a:buFont typeface="Arial" panose="020B0604020202020204" pitchFamily="34" charset="0"/>
              <a:buChar char="•"/>
            </a:pPr>
            <a:endParaRPr lang="he-IL" sz="1600" dirty="0"/>
          </a:p>
        </p:txBody>
      </p:sp>
      <p:graphicFrame>
        <p:nvGraphicFramePr>
          <p:cNvPr id="9" name="דיאגרמה 8"/>
          <p:cNvGraphicFramePr/>
          <p:nvPr>
            <p:extLst>
              <p:ext uri="{D42A27DB-BD31-4B8C-83A1-F6EECF244321}">
                <p14:modId xmlns:p14="http://schemas.microsoft.com/office/powerpoint/2010/main" val="841634414"/>
              </p:ext>
            </p:extLst>
          </p:nvPr>
        </p:nvGraphicFramePr>
        <p:xfrm>
          <a:off x="179512" y="188640"/>
          <a:ext cx="8856984" cy="360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0712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876256" y="188640"/>
            <a:ext cx="219573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3883" y="5654005"/>
            <a:ext cx="87630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3727" y="536017"/>
            <a:ext cx="8676456" cy="707886"/>
          </a:xfrm>
          <a:prstGeom prst="rect">
            <a:avLst/>
          </a:prstGeom>
          <a:noFill/>
        </p:spPr>
        <p:txBody>
          <a:bodyPr wrap="square" rtlCol="1">
            <a:spAutoFit/>
          </a:bodyPr>
          <a:lstStyle/>
          <a:p>
            <a:pPr algn="ctr"/>
            <a:r>
              <a:rPr lang="he-IL" sz="4000" b="1" dirty="0" smtClean="0">
                <a:solidFill>
                  <a:srgbClr val="0070C0"/>
                </a:solidFill>
              </a:rPr>
              <a:t>תרופות</a:t>
            </a:r>
            <a:endParaRPr lang="he-IL" sz="4000" b="1" dirty="0">
              <a:solidFill>
                <a:srgbClr val="0070C0"/>
              </a:solidFill>
            </a:endParaRPr>
          </a:p>
        </p:txBody>
      </p:sp>
      <p:sp>
        <p:nvSpPr>
          <p:cNvPr id="8" name="TextBox 7"/>
          <p:cNvSpPr txBox="1"/>
          <p:nvPr/>
        </p:nvSpPr>
        <p:spPr>
          <a:xfrm>
            <a:off x="433747" y="1098426"/>
            <a:ext cx="8316416" cy="4493538"/>
          </a:xfrm>
          <a:prstGeom prst="rect">
            <a:avLst/>
          </a:prstGeom>
          <a:noFill/>
        </p:spPr>
        <p:txBody>
          <a:bodyPr wrap="square" rtlCol="1">
            <a:spAutoFit/>
          </a:bodyPr>
          <a:lstStyle/>
          <a:p>
            <a:pPr>
              <a:buClr>
                <a:srgbClr val="002060"/>
              </a:buClr>
              <a:buSzPct val="140000"/>
            </a:pPr>
            <a:r>
              <a:rPr lang="he-IL" sz="1600" b="1" dirty="0" smtClean="0"/>
              <a:t>תרופה כימית או ביולוגית </a:t>
            </a:r>
          </a:p>
          <a:p>
            <a:pPr marL="285750" indent="-285750">
              <a:buClr>
                <a:srgbClr val="002060"/>
              </a:buClr>
              <a:buSzPct val="140000"/>
              <a:buFont typeface="Arial" panose="020B0604020202020204" pitchFamily="34" charset="0"/>
              <a:buChar char="•"/>
            </a:pPr>
            <a:endParaRPr lang="he-IL" sz="1600" dirty="0"/>
          </a:p>
          <a:p>
            <a:pPr marL="285750" indent="-285750">
              <a:lnSpc>
                <a:spcPct val="150000"/>
              </a:lnSpc>
              <a:buClr>
                <a:srgbClr val="002060"/>
              </a:buClr>
              <a:buSzPct val="140000"/>
              <a:buFont typeface="Wingdings" panose="05000000000000000000" pitchFamily="2" charset="2"/>
              <a:buChar char="ü"/>
            </a:pPr>
            <a:r>
              <a:rPr lang="he-IL" sz="1600" dirty="0" smtClean="0"/>
              <a:t>כיסוי </a:t>
            </a:r>
            <a:r>
              <a:rPr lang="he-IL" sz="1600" dirty="0"/>
              <a:t>לתרופה שאינה </a:t>
            </a:r>
            <a:r>
              <a:rPr lang="he-IL" sz="1600" dirty="0" smtClean="0"/>
              <a:t>בסל</a:t>
            </a:r>
            <a:endParaRPr lang="he-IL" sz="1600" dirty="0"/>
          </a:p>
          <a:p>
            <a:pPr marL="285750" indent="-285750">
              <a:lnSpc>
                <a:spcPct val="150000"/>
              </a:lnSpc>
              <a:buClr>
                <a:srgbClr val="002060"/>
              </a:buClr>
              <a:buSzPct val="140000"/>
              <a:buFont typeface="Wingdings" panose="05000000000000000000" pitchFamily="2" charset="2"/>
              <a:buChar char="ü"/>
            </a:pPr>
            <a:r>
              <a:rPr lang="he-IL" sz="1600" dirty="0"/>
              <a:t>תרופה שבסל ובהתוויה </a:t>
            </a:r>
            <a:r>
              <a:rPr lang="he-IL" sz="1600" dirty="0" smtClean="0"/>
              <a:t>שונה </a:t>
            </a:r>
            <a:endParaRPr lang="he-IL" sz="1600" dirty="0"/>
          </a:p>
          <a:p>
            <a:pPr marL="285750" indent="-285750">
              <a:lnSpc>
                <a:spcPct val="150000"/>
              </a:lnSpc>
              <a:buClr>
                <a:srgbClr val="002060"/>
              </a:buClr>
              <a:buSzPct val="140000"/>
              <a:buFont typeface="Wingdings" panose="05000000000000000000" pitchFamily="2" charset="2"/>
              <a:buChar char="ü"/>
            </a:pPr>
            <a:r>
              <a:rPr lang="he-IL" sz="1600" dirty="0"/>
              <a:t>תרופות  </a:t>
            </a:r>
            <a:r>
              <a:rPr lang="en-US" sz="1600" dirty="0"/>
              <a:t>OFF </a:t>
            </a:r>
            <a:r>
              <a:rPr lang="en-US" sz="1600" dirty="0" smtClean="0"/>
              <a:t>LABEL</a:t>
            </a:r>
            <a:endParaRPr lang="he-IL" sz="1600" dirty="0"/>
          </a:p>
          <a:p>
            <a:pPr marL="285750" indent="-285750">
              <a:lnSpc>
                <a:spcPct val="150000"/>
              </a:lnSpc>
              <a:buClr>
                <a:srgbClr val="002060"/>
              </a:buClr>
              <a:buSzPct val="140000"/>
              <a:buFont typeface="Wingdings" panose="05000000000000000000" pitchFamily="2" charset="2"/>
              <a:buChar char="ü"/>
            </a:pPr>
            <a:r>
              <a:rPr lang="he-IL" sz="1600" dirty="0"/>
              <a:t>תרופות יתום– תרופה למחלות </a:t>
            </a:r>
            <a:r>
              <a:rPr lang="he-IL" sz="1600" dirty="0" smtClean="0"/>
              <a:t>נדירות</a:t>
            </a:r>
            <a:endParaRPr lang="he-IL" sz="1600" dirty="0"/>
          </a:p>
          <a:p>
            <a:pPr marL="285750" indent="-285750">
              <a:lnSpc>
                <a:spcPct val="150000"/>
              </a:lnSpc>
              <a:buClr>
                <a:srgbClr val="002060"/>
              </a:buClr>
              <a:buSzPct val="140000"/>
              <a:buFont typeface="Wingdings" panose="05000000000000000000" pitchFamily="2" charset="2"/>
              <a:buChar char="ü"/>
            </a:pPr>
            <a:r>
              <a:rPr lang="he-IL" sz="1600" dirty="0"/>
              <a:t>טיפול תרופתי מיוחד ("בהתאמה אישית"\פורצת דרך</a:t>
            </a:r>
            <a:r>
              <a:rPr lang="he-IL" sz="1600" dirty="0" smtClean="0"/>
              <a:t>) – עד 250 אלף למקרה</a:t>
            </a:r>
          </a:p>
          <a:p>
            <a:pPr>
              <a:lnSpc>
                <a:spcPct val="150000"/>
              </a:lnSpc>
              <a:buClr>
                <a:srgbClr val="002060"/>
              </a:buClr>
              <a:buSzPct val="140000"/>
            </a:pPr>
            <a:r>
              <a:rPr lang="he-IL" sz="1600" dirty="0" smtClean="0"/>
              <a:t>     ואם יוכח כיעיל עד ל400 למקרה </a:t>
            </a:r>
          </a:p>
          <a:p>
            <a:pPr marL="285750" indent="-285750">
              <a:lnSpc>
                <a:spcPct val="150000"/>
              </a:lnSpc>
              <a:buClr>
                <a:srgbClr val="002060"/>
              </a:buClr>
              <a:buSzPct val="140000"/>
              <a:buFont typeface="Wingdings" panose="05000000000000000000" pitchFamily="2" charset="2"/>
              <a:buChar char="ü"/>
            </a:pPr>
            <a:r>
              <a:rPr lang="he-IL" sz="1600" dirty="0" smtClean="0"/>
              <a:t> </a:t>
            </a:r>
            <a:r>
              <a:rPr lang="he-IL" sz="1600" dirty="0"/>
              <a:t>תקרת כיסוי </a:t>
            </a:r>
            <a:r>
              <a:rPr lang="he-IL" sz="1600" dirty="0" smtClean="0"/>
              <a:t>כללית - עד 2,000,000 </a:t>
            </a:r>
            <a:r>
              <a:rPr lang="he-IL" sz="1600" dirty="0"/>
              <a:t>₪ </a:t>
            </a:r>
            <a:r>
              <a:rPr lang="he-IL" sz="1600" dirty="0" smtClean="0"/>
              <a:t> (</a:t>
            </a:r>
            <a:r>
              <a:rPr lang="he-IL" sz="1600" dirty="0"/>
              <a:t>מתחדש כל </a:t>
            </a:r>
            <a:r>
              <a:rPr lang="he-IL" sz="1600" dirty="0" smtClean="0"/>
              <a:t>30 חודשים)</a:t>
            </a:r>
          </a:p>
          <a:p>
            <a:pPr marL="285750" indent="-285750">
              <a:lnSpc>
                <a:spcPct val="150000"/>
              </a:lnSpc>
              <a:buClr>
                <a:srgbClr val="002060"/>
              </a:buClr>
              <a:buSzPct val="140000"/>
              <a:buFont typeface="Wingdings" panose="05000000000000000000" pitchFamily="2" charset="2"/>
              <a:buChar char="ü"/>
            </a:pPr>
            <a:r>
              <a:rPr lang="he-IL" sz="1600" dirty="0" smtClean="0"/>
              <a:t>בדיקה </a:t>
            </a:r>
            <a:r>
              <a:rPr lang="he-IL" sz="1600" dirty="0" err="1" smtClean="0"/>
              <a:t>גנומית</a:t>
            </a:r>
            <a:r>
              <a:rPr lang="he-IL" sz="1600" dirty="0" smtClean="0"/>
              <a:t> 15,000 למקרה ביטוח </a:t>
            </a:r>
          </a:p>
          <a:p>
            <a:pPr marL="285750" indent="-285750">
              <a:lnSpc>
                <a:spcPct val="150000"/>
              </a:lnSpc>
              <a:buClr>
                <a:srgbClr val="002060"/>
              </a:buClr>
              <a:buSzPct val="140000"/>
              <a:buFont typeface="Wingdings" panose="05000000000000000000" pitchFamily="2" charset="2"/>
              <a:buChar char="ü"/>
            </a:pPr>
            <a:r>
              <a:rPr lang="he-IL" sz="1600" dirty="0" smtClean="0"/>
              <a:t>במחלה אונקולוגית כיסוי לקנביס – 1500 עד 10,000 לכל תקופת הביטוח </a:t>
            </a:r>
            <a:endParaRPr lang="he-IL" sz="1600" dirty="0"/>
          </a:p>
          <a:p>
            <a:pPr marL="285750" indent="-285750">
              <a:lnSpc>
                <a:spcPct val="150000"/>
              </a:lnSpc>
              <a:buClr>
                <a:srgbClr val="002060"/>
              </a:buClr>
              <a:buSzPct val="140000"/>
              <a:buFont typeface="Wingdings" panose="05000000000000000000" pitchFamily="2" charset="2"/>
              <a:buChar char="ü"/>
            </a:pPr>
            <a:r>
              <a:rPr lang="he-IL" sz="1600" dirty="0"/>
              <a:t>השתתפות עצמית בין 200 למרשם ולא יותר מ ל 400 ₪ לסך כל המרשמים בחודש </a:t>
            </a:r>
          </a:p>
          <a:p>
            <a:pPr marL="285750" indent="-285750">
              <a:buClr>
                <a:srgbClr val="002060"/>
              </a:buClr>
              <a:buSzPct val="140000"/>
              <a:buFont typeface="Wingdings" panose="05000000000000000000" pitchFamily="2" charset="2"/>
              <a:buChar char="ü"/>
            </a:pPr>
            <a:endParaRPr lang="he-IL" sz="1400" dirty="0"/>
          </a:p>
        </p:txBody>
      </p:sp>
      <p:sp>
        <p:nvSpPr>
          <p:cNvPr id="9" name="מציין מיקום תוכן 2"/>
          <p:cNvSpPr>
            <a:spLocks noGrp="1"/>
          </p:cNvSpPr>
          <p:nvPr>
            <p:ph idx="1"/>
          </p:nvPr>
        </p:nvSpPr>
        <p:spPr>
          <a:xfrm>
            <a:off x="747824" y="5301208"/>
            <a:ext cx="7226300" cy="1028505"/>
          </a:xfrm>
          <a:ln>
            <a:noFill/>
          </a:ln>
        </p:spPr>
        <p:txBody>
          <a:bodyPr>
            <a:normAutofit fontScale="55000" lnSpcReduction="20000"/>
          </a:bodyPr>
          <a:lstStyle/>
          <a:p>
            <a:pPr>
              <a:lnSpc>
                <a:spcPct val="150000"/>
              </a:lnSpc>
              <a:buClr>
                <a:srgbClr val="C00000"/>
              </a:buClr>
              <a:buFont typeface="Wingdings" pitchFamily="2" charset="2"/>
              <a:buChar char="q"/>
            </a:pPr>
            <a:r>
              <a:rPr lang="he-IL" sz="2000" b="1" dirty="0" smtClean="0">
                <a:solidFill>
                  <a:srgbClr val="963232"/>
                </a:solidFill>
              </a:rPr>
              <a:t>תרופות  </a:t>
            </a:r>
            <a:r>
              <a:rPr lang="en-US" sz="2000" b="1" dirty="0" smtClean="0">
                <a:solidFill>
                  <a:srgbClr val="963232"/>
                </a:solidFill>
              </a:rPr>
              <a:t>OFF LABEL</a:t>
            </a:r>
            <a:r>
              <a:rPr lang="he-IL" sz="2000" b="1" dirty="0" smtClean="0">
                <a:solidFill>
                  <a:srgbClr val="963232"/>
                </a:solidFill>
              </a:rPr>
              <a:t> </a:t>
            </a:r>
            <a:r>
              <a:rPr lang="he-IL" sz="2000" dirty="0" smtClean="0">
                <a:solidFill>
                  <a:srgbClr val="963232"/>
                </a:solidFill>
              </a:rPr>
              <a:t>– </a:t>
            </a:r>
            <a:r>
              <a:rPr lang="he-IL" sz="1800" dirty="0" smtClean="0">
                <a:solidFill>
                  <a:srgbClr val="963232"/>
                </a:solidFill>
              </a:rPr>
              <a:t>תרופות שלא אושרו לשימוש בארץ אך אושרו לשימוש במדינות המוכרות אך לא להתוויה הרפואית של המבוטח ובלבד שהוכרו כיעילות לטיפול במצבו ע"י פרסומי </a:t>
            </a:r>
            <a:r>
              <a:rPr lang="en-US" sz="1800" dirty="0" smtClean="0">
                <a:solidFill>
                  <a:srgbClr val="963232"/>
                </a:solidFill>
              </a:rPr>
              <a:t>FDA</a:t>
            </a:r>
            <a:r>
              <a:rPr lang="he-IL" sz="1800" dirty="0" smtClean="0">
                <a:solidFill>
                  <a:srgbClr val="963232"/>
                </a:solidFill>
              </a:rPr>
              <a:t>, </a:t>
            </a:r>
            <a:r>
              <a:rPr lang="en-US" sz="1800" dirty="0" smtClean="0">
                <a:solidFill>
                  <a:srgbClr val="963232"/>
                </a:solidFill>
              </a:rPr>
              <a:t>AHFSD</a:t>
            </a:r>
            <a:r>
              <a:rPr lang="he-IL" sz="1800" dirty="0" smtClean="0">
                <a:solidFill>
                  <a:srgbClr val="963232"/>
                </a:solidFill>
              </a:rPr>
              <a:t> ועוד.</a:t>
            </a:r>
          </a:p>
          <a:p>
            <a:pPr>
              <a:lnSpc>
                <a:spcPct val="150000"/>
              </a:lnSpc>
              <a:buClr>
                <a:srgbClr val="C00000"/>
              </a:buClr>
              <a:buFont typeface="Wingdings" pitchFamily="2" charset="2"/>
              <a:buChar char="q"/>
            </a:pPr>
            <a:r>
              <a:rPr lang="he-IL" sz="1800" b="1" dirty="0">
                <a:solidFill>
                  <a:srgbClr val="963232"/>
                </a:solidFill>
              </a:rPr>
              <a:t> </a:t>
            </a:r>
            <a:r>
              <a:rPr lang="he-IL" sz="2400" b="1" dirty="0" smtClean="0">
                <a:solidFill>
                  <a:srgbClr val="963232"/>
                </a:solidFill>
              </a:rPr>
              <a:t>תרופה יתומה – </a:t>
            </a:r>
            <a:r>
              <a:rPr lang="he-IL" sz="1800" dirty="0" smtClean="0">
                <a:solidFill>
                  <a:srgbClr val="963232"/>
                </a:solidFill>
              </a:rPr>
              <a:t>מיועדת לשימוש במחלה נדירה לפי קביעת </a:t>
            </a:r>
            <a:r>
              <a:rPr lang="en-US" sz="1800" dirty="0" smtClean="0">
                <a:solidFill>
                  <a:srgbClr val="963232"/>
                </a:solidFill>
              </a:rPr>
              <a:t>FDA</a:t>
            </a:r>
            <a:r>
              <a:rPr lang="he-IL" sz="1800" dirty="0" smtClean="0">
                <a:solidFill>
                  <a:srgbClr val="963232"/>
                </a:solidFill>
              </a:rPr>
              <a:t> –</a:t>
            </a:r>
            <a:r>
              <a:rPr lang="he-IL" sz="1800" dirty="0">
                <a:solidFill>
                  <a:srgbClr val="963232"/>
                </a:solidFill>
              </a:rPr>
              <a:t> </a:t>
            </a:r>
            <a:r>
              <a:rPr lang="en-US" sz="1800" dirty="0" smtClean="0">
                <a:solidFill>
                  <a:srgbClr val="963232"/>
                </a:solidFill>
              </a:rPr>
              <a:t/>
            </a:r>
            <a:br>
              <a:rPr lang="en-US" sz="1800" dirty="0" smtClean="0">
                <a:solidFill>
                  <a:srgbClr val="963232"/>
                </a:solidFill>
              </a:rPr>
            </a:br>
            <a:r>
              <a:rPr lang="he-IL" sz="1800" dirty="0" smtClean="0">
                <a:solidFill>
                  <a:srgbClr val="963232"/>
                </a:solidFill>
              </a:rPr>
              <a:t>מס' החולים קטן מ 200,000 איש או יותר אבל ללא סיכוי לכסות את עלות הפיתוח.</a:t>
            </a:r>
          </a:p>
        </p:txBody>
      </p:sp>
      <p:sp>
        <p:nvSpPr>
          <p:cNvPr id="3" name="AutoShape 2" descr="תגובות בין תרופתיות : מה זה אומר והאם זה עלול להיות מסוכן? | Infomed"/>
          <p:cNvSpPr>
            <a:spLocks noChangeAspect="1" noChangeArrowheads="1"/>
          </p:cNvSpPr>
          <p:nvPr/>
        </p:nvSpPr>
        <p:spPr bwMode="auto">
          <a:xfrm>
            <a:off x="-61913" y="-136525"/>
            <a:ext cx="2847976" cy="1609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5126" name="Picture 6" descr="סקירת תרופות אישית - סימה לבני">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726" y="1489383"/>
            <a:ext cx="1743075" cy="33180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דיאגרמה 9"/>
          <p:cNvGraphicFramePr/>
          <p:nvPr>
            <p:extLst>
              <p:ext uri="{D42A27DB-BD31-4B8C-83A1-F6EECF244321}">
                <p14:modId xmlns:p14="http://schemas.microsoft.com/office/powerpoint/2010/main" val="841634414"/>
              </p:ext>
            </p:extLst>
          </p:nvPr>
        </p:nvGraphicFramePr>
        <p:xfrm>
          <a:off x="179512" y="188640"/>
          <a:ext cx="8856984" cy="3600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31291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876256" y="188640"/>
            <a:ext cx="219573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3883" y="5654005"/>
            <a:ext cx="87630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3727" y="764704"/>
            <a:ext cx="8676456" cy="707886"/>
          </a:xfrm>
          <a:prstGeom prst="rect">
            <a:avLst/>
          </a:prstGeom>
          <a:noFill/>
        </p:spPr>
        <p:txBody>
          <a:bodyPr wrap="square" rtlCol="1">
            <a:spAutoFit/>
          </a:bodyPr>
          <a:lstStyle/>
          <a:p>
            <a:pPr algn="ctr"/>
            <a:r>
              <a:rPr lang="he-IL" sz="4000" b="1" dirty="0" smtClean="0">
                <a:solidFill>
                  <a:srgbClr val="0070C0"/>
                </a:solidFill>
              </a:rPr>
              <a:t>ביטוח רפואי בחו"ל – ניתוחים בחו"ל </a:t>
            </a:r>
            <a:endParaRPr lang="he-IL" sz="4000" b="1" dirty="0">
              <a:solidFill>
                <a:srgbClr val="0070C0"/>
              </a:solidFill>
            </a:endParaRPr>
          </a:p>
        </p:txBody>
      </p:sp>
      <p:sp>
        <p:nvSpPr>
          <p:cNvPr id="8" name="TextBox 7"/>
          <p:cNvSpPr txBox="1"/>
          <p:nvPr/>
        </p:nvSpPr>
        <p:spPr>
          <a:xfrm>
            <a:off x="430435" y="1467282"/>
            <a:ext cx="8316416" cy="4508927"/>
          </a:xfrm>
          <a:prstGeom prst="rect">
            <a:avLst/>
          </a:prstGeom>
          <a:noFill/>
        </p:spPr>
        <p:txBody>
          <a:bodyPr wrap="square" rtlCol="1">
            <a:spAutoFit/>
          </a:bodyPr>
          <a:lstStyle/>
          <a:p>
            <a:pPr marL="285750" indent="-285750">
              <a:lnSpc>
                <a:spcPct val="150000"/>
              </a:lnSpc>
              <a:buClr>
                <a:srgbClr val="002060"/>
              </a:buClr>
              <a:buSzPct val="140000"/>
              <a:buFont typeface="Wingdings" panose="05000000000000000000" pitchFamily="2" charset="2"/>
              <a:buChar char="v"/>
            </a:pPr>
            <a:r>
              <a:rPr lang="he-IL" sz="1400" b="1" dirty="0"/>
              <a:t>ניתוח בחו"ל אשר תואם מראש עם חברת הביטוח – כיסוי מלא </a:t>
            </a:r>
            <a:r>
              <a:rPr lang="he-IL" sz="1400" b="1" dirty="0" smtClean="0"/>
              <a:t>לעלות הניתוח</a:t>
            </a:r>
          </a:p>
          <a:p>
            <a:pPr marL="285750" indent="-285750">
              <a:lnSpc>
                <a:spcPct val="150000"/>
              </a:lnSpc>
              <a:buClr>
                <a:srgbClr val="002060"/>
              </a:buClr>
              <a:buSzPct val="140000"/>
              <a:buFont typeface="Wingdings" panose="05000000000000000000" pitchFamily="2" charset="2"/>
              <a:buChar char="v"/>
            </a:pPr>
            <a:r>
              <a:rPr lang="he-IL" sz="1400" b="1" dirty="0" smtClean="0"/>
              <a:t>ניתוח </a:t>
            </a:r>
            <a:r>
              <a:rPr lang="he-IL" sz="1400" b="1" dirty="0"/>
              <a:t>אשר לא תואם מראש  -  החזר עד 200% מעלות הניתוח </a:t>
            </a:r>
            <a:r>
              <a:rPr lang="he-IL" sz="1400" b="1" dirty="0" smtClean="0"/>
              <a:t>בישראל</a:t>
            </a:r>
          </a:p>
          <a:p>
            <a:pPr>
              <a:lnSpc>
                <a:spcPct val="150000"/>
              </a:lnSpc>
              <a:buClr>
                <a:srgbClr val="002060"/>
              </a:buClr>
              <a:buSzPct val="140000"/>
            </a:pPr>
            <a:endParaRPr lang="he-IL" sz="1400" b="1" dirty="0"/>
          </a:p>
          <a:p>
            <a:pPr>
              <a:lnSpc>
                <a:spcPct val="150000"/>
              </a:lnSpc>
              <a:buClr>
                <a:srgbClr val="002060"/>
              </a:buClr>
              <a:buSzPct val="140000"/>
            </a:pPr>
            <a:r>
              <a:rPr lang="he-IL" sz="1400" b="1" dirty="0"/>
              <a:t>הכיסוי כולל בין היתר: </a:t>
            </a:r>
          </a:p>
          <a:p>
            <a:pPr marL="342900" indent="-342900">
              <a:lnSpc>
                <a:spcPct val="150000"/>
              </a:lnSpc>
              <a:buClr>
                <a:srgbClr val="002060"/>
              </a:buClr>
              <a:buSzPct val="140000"/>
              <a:buFont typeface="Wingdings" panose="05000000000000000000" pitchFamily="2" charset="2"/>
              <a:buChar char="ü"/>
            </a:pPr>
            <a:r>
              <a:rPr lang="he-IL" sz="1400" dirty="0"/>
              <a:t>עד 2 </a:t>
            </a:r>
            <a:r>
              <a:rPr lang="he-IL" sz="1400" dirty="0" err="1" smtClean="0"/>
              <a:t>ייעוצים</a:t>
            </a:r>
            <a:r>
              <a:rPr lang="he-IL" sz="1400" dirty="0" smtClean="0"/>
              <a:t> </a:t>
            </a:r>
            <a:r>
              <a:rPr lang="he-IL" sz="1400" dirty="0"/>
              <a:t>לפני ו\או אחרי </a:t>
            </a:r>
            <a:r>
              <a:rPr lang="he-IL" sz="1400" dirty="0" smtClean="0"/>
              <a:t>הניתוח</a:t>
            </a:r>
            <a:endParaRPr lang="he-IL" sz="1400" dirty="0"/>
          </a:p>
          <a:p>
            <a:pPr marL="342900" indent="-342900">
              <a:lnSpc>
                <a:spcPct val="150000"/>
              </a:lnSpc>
              <a:buClr>
                <a:srgbClr val="002060"/>
              </a:buClr>
              <a:buSzPct val="140000"/>
              <a:buFont typeface="Wingdings" panose="05000000000000000000" pitchFamily="2" charset="2"/>
              <a:buChar char="ü"/>
            </a:pPr>
            <a:r>
              <a:rPr lang="he-IL" sz="1400" dirty="0"/>
              <a:t>שכר מנתח\מרדים</a:t>
            </a:r>
          </a:p>
          <a:p>
            <a:pPr marL="342900" indent="-342900">
              <a:lnSpc>
                <a:spcPct val="150000"/>
              </a:lnSpc>
              <a:buClr>
                <a:srgbClr val="002060"/>
              </a:buClr>
              <a:buSzPct val="140000"/>
              <a:buFont typeface="Wingdings" panose="05000000000000000000" pitchFamily="2" charset="2"/>
              <a:buChar char="ü"/>
            </a:pPr>
            <a:r>
              <a:rPr lang="he-IL" sz="1400" dirty="0"/>
              <a:t>הוצאות אשפוז לרבות תרופות\בדיקות\טיפולים הנדרשים במהלך </a:t>
            </a:r>
            <a:r>
              <a:rPr lang="he-IL" sz="1400" dirty="0" smtClean="0"/>
              <a:t>אשפוז</a:t>
            </a:r>
            <a:endParaRPr lang="he-IL" sz="1400" dirty="0"/>
          </a:p>
          <a:p>
            <a:pPr marL="342900" indent="-342900">
              <a:lnSpc>
                <a:spcPct val="150000"/>
              </a:lnSpc>
              <a:buClr>
                <a:srgbClr val="002060"/>
              </a:buClr>
              <a:buSzPct val="140000"/>
              <a:buFont typeface="Wingdings" panose="05000000000000000000" pitchFamily="2" charset="2"/>
              <a:buChar char="ü"/>
            </a:pPr>
            <a:r>
              <a:rPr lang="he-IL" sz="1400" dirty="0"/>
              <a:t>שתל עד 56,000 ₪ </a:t>
            </a:r>
          </a:p>
          <a:p>
            <a:pPr marL="342900" indent="-342900">
              <a:lnSpc>
                <a:spcPct val="150000"/>
              </a:lnSpc>
              <a:buClr>
                <a:srgbClr val="002060"/>
              </a:buClr>
              <a:buSzPct val="140000"/>
              <a:buFont typeface="Wingdings" panose="05000000000000000000" pitchFamily="2" charset="2"/>
              <a:buChar char="ü"/>
            </a:pPr>
            <a:r>
              <a:rPr lang="he-IL" sz="1400" dirty="0"/>
              <a:t>בדיקת </a:t>
            </a:r>
            <a:r>
              <a:rPr lang="he-IL" sz="1400" dirty="0" err="1"/>
              <a:t>אונקוטסט</a:t>
            </a:r>
            <a:r>
              <a:rPr lang="he-IL" sz="1400" dirty="0"/>
              <a:t> עד 20,000 ₪ </a:t>
            </a:r>
          </a:p>
          <a:p>
            <a:pPr marL="342900" indent="-342900">
              <a:lnSpc>
                <a:spcPct val="150000"/>
              </a:lnSpc>
              <a:buClr>
                <a:srgbClr val="002060"/>
              </a:buClr>
              <a:buSzPct val="140000"/>
              <a:buFont typeface="Wingdings" panose="05000000000000000000" pitchFamily="2" charset="2"/>
              <a:buChar char="ü"/>
            </a:pPr>
            <a:r>
              <a:rPr lang="he-IL" sz="1400" b="1" dirty="0"/>
              <a:t> ניתוח שתקופת האשפוז למעלה מעל </a:t>
            </a:r>
            <a:r>
              <a:rPr lang="he-IL" sz="1400" b="1" dirty="0" smtClean="0"/>
              <a:t>8 </a:t>
            </a:r>
            <a:r>
              <a:rPr lang="he-IL" sz="1400" b="1" dirty="0"/>
              <a:t>ימים ("ניתוח גדול") :</a:t>
            </a:r>
          </a:p>
          <a:p>
            <a:pPr marL="742950" lvl="1" indent="-285750">
              <a:lnSpc>
                <a:spcPct val="150000"/>
              </a:lnSpc>
              <a:buClr>
                <a:srgbClr val="002060"/>
              </a:buClr>
              <a:buSzPct val="140000"/>
              <a:buFont typeface="Arial" panose="020B0604020202020204" pitchFamily="34" charset="0"/>
              <a:buChar char="•"/>
            </a:pPr>
            <a:r>
              <a:rPr lang="he-IL" sz="1400" dirty="0"/>
              <a:t>הוצאות שהייה וטיסה למבוטח ולמלווה</a:t>
            </a:r>
          </a:p>
          <a:p>
            <a:pPr marL="742950" lvl="1" indent="-285750">
              <a:lnSpc>
                <a:spcPct val="150000"/>
              </a:lnSpc>
              <a:buClr>
                <a:srgbClr val="002060"/>
              </a:buClr>
              <a:buSzPct val="140000"/>
              <a:buFont typeface="Arial" panose="020B0604020202020204" pitchFamily="34" charset="0"/>
              <a:buChar char="•"/>
            </a:pPr>
            <a:r>
              <a:rPr lang="he-IL" sz="1400" dirty="0"/>
              <a:t>הוצאות שיקום לאחר ניתוח (פיזיותרפיה, ריפוי בעיסוק ועוד)</a:t>
            </a:r>
          </a:p>
          <a:p>
            <a:pPr marL="742950" lvl="1" indent="-285750">
              <a:lnSpc>
                <a:spcPct val="150000"/>
              </a:lnSpc>
              <a:buClr>
                <a:srgbClr val="002060"/>
              </a:buClr>
              <a:buSzPct val="140000"/>
              <a:buFont typeface="Arial" panose="020B0604020202020204" pitchFamily="34" charset="0"/>
              <a:buChar char="•"/>
            </a:pPr>
            <a:r>
              <a:rPr lang="he-IL" sz="1400" dirty="0"/>
              <a:t>הטסה רפואית</a:t>
            </a:r>
          </a:p>
          <a:p>
            <a:pPr marL="285750" indent="-285750">
              <a:buClr>
                <a:srgbClr val="002060"/>
              </a:buClr>
              <a:buSzPct val="140000"/>
              <a:buFont typeface="Arial" panose="020B0604020202020204" pitchFamily="34" charset="0"/>
              <a:buChar char="•"/>
            </a:pPr>
            <a:endParaRPr lang="he-IL" sz="1400" dirty="0"/>
          </a:p>
        </p:txBody>
      </p:sp>
      <p:graphicFrame>
        <p:nvGraphicFramePr>
          <p:cNvPr id="9" name="דיאגרמה 8"/>
          <p:cNvGraphicFramePr/>
          <p:nvPr>
            <p:extLst>
              <p:ext uri="{D42A27DB-BD31-4B8C-83A1-F6EECF244321}">
                <p14:modId xmlns:p14="http://schemas.microsoft.com/office/powerpoint/2010/main" val="841634414"/>
              </p:ext>
            </p:extLst>
          </p:nvPr>
        </p:nvGraphicFramePr>
        <p:xfrm>
          <a:off x="179512" y="188640"/>
          <a:ext cx="8856984" cy="360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0023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4898</TotalTime>
  <Words>1315</Words>
  <Application>Microsoft Office PowerPoint</Application>
  <PresentationFormat>‫הצגה על המסך (4:3)</PresentationFormat>
  <Paragraphs>321</Paragraphs>
  <Slides>16</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16</vt:i4>
      </vt:variant>
    </vt:vector>
  </HeadingPairs>
  <TitlesOfParts>
    <vt:vector size="17" baseType="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מגדל סוכנויות</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איריס ויזנפלד</dc:creator>
  <cp:lastModifiedBy>איריס ויזנפלד</cp:lastModifiedBy>
  <cp:revision>92</cp:revision>
  <dcterms:created xsi:type="dcterms:W3CDTF">2016-08-07T08:45:13Z</dcterms:created>
  <dcterms:modified xsi:type="dcterms:W3CDTF">2021-10-25T13:55:43Z</dcterms:modified>
</cp:coreProperties>
</file>